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4" r:id="rId2"/>
    <p:sldMasterId id="2147483705" r:id="rId3"/>
    <p:sldMasterId id="2147483732" r:id="rId4"/>
    <p:sldMasterId id="2147483763" r:id="rId5"/>
    <p:sldMasterId id="2147483777" r:id="rId6"/>
    <p:sldMasterId id="2147483798" r:id="rId7"/>
  </p:sldMasterIdLst>
  <p:notesMasterIdLst>
    <p:notesMasterId r:id="rId49"/>
  </p:notesMasterIdLst>
  <p:sldIdLst>
    <p:sldId id="256" r:id="rId8"/>
    <p:sldId id="257" r:id="rId9"/>
    <p:sldId id="258" r:id="rId10"/>
    <p:sldId id="303" r:id="rId11"/>
    <p:sldId id="465" r:id="rId12"/>
    <p:sldId id="469" r:id="rId13"/>
    <p:sldId id="466" r:id="rId14"/>
    <p:sldId id="467" r:id="rId15"/>
    <p:sldId id="468" r:id="rId16"/>
    <p:sldId id="470" r:id="rId17"/>
    <p:sldId id="471" r:id="rId18"/>
    <p:sldId id="462" r:id="rId19"/>
    <p:sldId id="460" r:id="rId20"/>
    <p:sldId id="268" r:id="rId21"/>
    <p:sldId id="269" r:id="rId22"/>
    <p:sldId id="270" r:id="rId23"/>
    <p:sldId id="271" r:id="rId24"/>
    <p:sldId id="273" r:id="rId25"/>
    <p:sldId id="472" r:id="rId26"/>
    <p:sldId id="476" r:id="rId27"/>
    <p:sldId id="274" r:id="rId28"/>
    <p:sldId id="275" r:id="rId29"/>
    <p:sldId id="276" r:id="rId30"/>
    <p:sldId id="277" r:id="rId31"/>
    <p:sldId id="280" r:id="rId32"/>
    <p:sldId id="279" r:id="rId33"/>
    <p:sldId id="473" r:id="rId34"/>
    <p:sldId id="281" r:id="rId35"/>
    <p:sldId id="282" r:id="rId36"/>
    <p:sldId id="283" r:id="rId37"/>
    <p:sldId id="286" r:id="rId38"/>
    <p:sldId id="474" r:id="rId39"/>
    <p:sldId id="289" r:id="rId40"/>
    <p:sldId id="290" r:id="rId41"/>
    <p:sldId id="291" r:id="rId42"/>
    <p:sldId id="292" r:id="rId43"/>
    <p:sldId id="293" r:id="rId44"/>
    <p:sldId id="296" r:id="rId45"/>
    <p:sldId id="299" r:id="rId46"/>
    <p:sldId id="475" r:id="rId47"/>
    <p:sldId id="302" r:id="rId48"/>
  </p:sldIdLst>
  <p:sldSz cx="9144000" cy="5715000" type="screen16x10"/>
  <p:notesSz cx="6858000" cy="9144000"/>
  <p:embeddedFontLst>
    <p:embeddedFont>
      <p:font typeface="Calibri" panose="020F0502020204030204" pitchFamily="34" charset="0"/>
      <p:regular r:id="rId50"/>
      <p:bold r:id="rId51"/>
      <p:italic r:id="rId52"/>
      <p:boldItalic r:id="rId53"/>
    </p:embeddedFont>
    <p:embeddedFont>
      <p:font typeface="Georgia" panose="02040502050405020303" pitchFamily="18" charset="0"/>
      <p:regular r:id="rId54"/>
      <p:bold r:id="rId55"/>
      <p:italic r:id="rId56"/>
      <p:boldItalic r:id="rId57"/>
    </p:embeddedFont>
    <p:embeddedFont>
      <p:font typeface="Montserrat" panose="02000505000000020004" pitchFamily="2" charset="77"/>
      <p:regular r:id="rId58"/>
      <p:bold r:id="rId59"/>
      <p:italic r:id="rId60"/>
      <p:boldItalic r:id="rId61"/>
    </p:embeddedFont>
    <p:embeddedFont>
      <p:font typeface="Source Sans Pro" panose="020B0503030403020204" pitchFamily="34" charset="77"/>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2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AD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434"/>
    <p:restoredTop sz="88328"/>
  </p:normalViewPr>
  <p:slideViewPr>
    <p:cSldViewPr snapToGrid="0" snapToObjects="1" showGuides="1">
      <p:cViewPr varScale="1">
        <p:scale>
          <a:sx n="106" d="100"/>
          <a:sy n="106" d="100"/>
        </p:scale>
        <p:origin x="184" y="352"/>
      </p:cViewPr>
      <p:guideLst>
        <p:guide orient="horz" pos="182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12.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unifly.aero/" TargetMode="External"/><Relationship Id="rId3" Type="http://schemas.openxmlformats.org/officeDocument/2006/relationships/hyperlink" Target="http://www.globhe.com/swedish-drone-partnership-conducts-worlds-first-ai-drone-delivery/" TargetMode="External"/><Relationship Id="rId7" Type="http://schemas.openxmlformats.org/officeDocument/2006/relationships/hyperlink" Target="https://unicefmalawi.blog/2018/08/09/tracking-the-source-of-cholera/" TargetMode="External"/><Relationship Id="rId12" Type="http://schemas.openxmlformats.org/officeDocument/2006/relationships/hyperlink" Target="https://www.unicef.org/innovation/stories/unicef-and-government-kazakhstan-begin-test-flights-emergency-respons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www.times.mw/from-kyoto-with-drones/" TargetMode="External"/><Relationship Id="rId11" Type="http://schemas.openxmlformats.org/officeDocument/2006/relationships/hyperlink" Target="https://www.unicef.org/press-releases/child-given-worlds-first-drone-delivered-vaccine-vanuatu-unicef" TargetMode="External"/><Relationship Id="rId5" Type="http://schemas.openxmlformats.org/officeDocument/2006/relationships/hyperlink" Target="https://blogs.unicef.org/evidence-for-action/outside-box-malawi/" TargetMode="External"/><Relationship Id="rId10" Type="http://schemas.openxmlformats.org/officeDocument/2006/relationships/hyperlink" Target="http://unicefstories.org/2017/11/20/malawi-low-cost-drone-built-by-students-delivers-medicine-over-19-km-distance/" TargetMode="External"/><Relationship Id="rId4" Type="http://schemas.openxmlformats.org/officeDocument/2006/relationships/hyperlink" Target="https://www.unicef.org/stories/drones-vs-mosquitoes-fighting-malaria-malawi" TargetMode="External"/><Relationship Id="rId9" Type="http://schemas.openxmlformats.org/officeDocument/2006/relationships/hyperlink" Target="http://www.uavionix.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icefmalawi.blog/2019/06/19/utilizing-drones-to-deliver-health-supplies-in-remote-area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nsortiq.com/auvsi-trusted-operator-program-train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5490327a9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549032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ource Sans Pro"/>
              <a:ea typeface="Source Sans Pro"/>
              <a:cs typeface="Source Sans Pro"/>
              <a:sym typeface="Source Sans Pr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511e7ac05c_0_1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511e7ac05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dirty="0"/>
              <a:t>We help </a:t>
            </a:r>
            <a:r>
              <a:rPr lang="en" b="1" dirty="0"/>
              <a:t>governments </a:t>
            </a:r>
            <a:r>
              <a:rPr lang="en" dirty="0"/>
              <a:t>learn, and learn together with them, how new technologies and services can help strengthen their systems to deliver health, education, and opportunities to children.</a:t>
            </a:r>
            <a:endParaRPr dirty="0"/>
          </a:p>
          <a:p>
            <a:pPr marL="457200" lvl="0" indent="0" algn="l" rtl="0">
              <a:lnSpc>
                <a:spcPct val="115000"/>
              </a:lnSpc>
              <a:spcBef>
                <a:spcPts val="0"/>
              </a:spcBef>
              <a:spcAft>
                <a:spcPts val="0"/>
              </a:spcAft>
              <a:buNone/>
            </a:pPr>
            <a:endParaRPr b="1" dirty="0">
              <a:highlight>
                <a:srgbClr val="FFFFFF"/>
              </a:highlight>
            </a:endParaRPr>
          </a:p>
          <a:p>
            <a:pPr marL="457200" lvl="0" indent="-298450" algn="l" rtl="0">
              <a:lnSpc>
                <a:spcPct val="115000"/>
              </a:lnSpc>
              <a:spcBef>
                <a:spcPts val="0"/>
              </a:spcBef>
              <a:spcAft>
                <a:spcPts val="0"/>
              </a:spcAft>
              <a:buSzPts val="1100"/>
              <a:buChar char="-"/>
            </a:pPr>
            <a:r>
              <a:rPr lang="en" b="1" dirty="0">
                <a:highlight>
                  <a:srgbClr val="FFFFFF"/>
                </a:highlight>
              </a:rPr>
              <a:t>We </a:t>
            </a:r>
            <a:r>
              <a:rPr lang="en" dirty="0">
                <a:highlight>
                  <a:srgbClr val="FFFFFF"/>
                </a:highlight>
              </a:rPr>
              <a:t>serve as a convening force across the United Nations system and among international organizations, to co-create and implement solutions for children.</a:t>
            </a:r>
            <a:endParaRPr dirty="0">
              <a:highlight>
                <a:srgbClr val="FFFFFF"/>
              </a:highlight>
            </a:endParaRPr>
          </a:p>
          <a:p>
            <a:pPr marL="457200" lvl="0" indent="0" algn="l" rtl="0">
              <a:lnSpc>
                <a:spcPct val="115000"/>
              </a:lnSpc>
              <a:spcBef>
                <a:spcPts val="0"/>
              </a:spcBef>
              <a:spcAft>
                <a:spcPts val="0"/>
              </a:spcAft>
              <a:buNone/>
            </a:pPr>
            <a:endParaRPr dirty="0">
              <a:highlight>
                <a:srgbClr val="FFFFFF"/>
              </a:highlight>
            </a:endParaRPr>
          </a:p>
          <a:p>
            <a:pPr marL="457200" lvl="0" indent="-298450" algn="l" rtl="0">
              <a:lnSpc>
                <a:spcPct val="115000"/>
              </a:lnSpc>
              <a:spcBef>
                <a:spcPts val="0"/>
              </a:spcBef>
              <a:spcAft>
                <a:spcPts val="0"/>
              </a:spcAft>
              <a:buSzPts val="1100"/>
              <a:buChar char="-"/>
            </a:pPr>
            <a:r>
              <a:rPr lang="en" dirty="0">
                <a:highlight>
                  <a:srgbClr val="FFFFFF"/>
                </a:highlight>
              </a:rPr>
              <a:t>We partner with the </a:t>
            </a:r>
            <a:r>
              <a:rPr lang="en" b="1" dirty="0">
                <a:highlight>
                  <a:srgbClr val="FFFFFF"/>
                </a:highlight>
              </a:rPr>
              <a:t>private sector</a:t>
            </a:r>
            <a:r>
              <a:rPr lang="en" dirty="0">
                <a:highlight>
                  <a:srgbClr val="FFFFFF"/>
                </a:highlight>
              </a:rPr>
              <a:t>, </a:t>
            </a:r>
            <a:r>
              <a:rPr lang="en" b="1" dirty="0">
                <a:highlight>
                  <a:srgbClr val="FFFFFF"/>
                </a:highlight>
              </a:rPr>
              <a:t>research institutions</a:t>
            </a:r>
            <a:r>
              <a:rPr lang="en" dirty="0">
                <a:highlight>
                  <a:srgbClr val="FFFFFF"/>
                </a:highlight>
              </a:rPr>
              <a:t>, and local entrepreneurs in new ways, </a:t>
            </a:r>
            <a:r>
              <a:rPr lang="en" b="1" dirty="0">
                <a:highlight>
                  <a:srgbClr val="FFFFFF"/>
                </a:highlight>
              </a:rPr>
              <a:t>demonstrating how doing good is good business</a:t>
            </a:r>
            <a:r>
              <a:rPr lang="en" dirty="0">
                <a:highlight>
                  <a:srgbClr val="FFFFFF"/>
                </a:highlight>
              </a:rPr>
              <a:t>. This often means looking beyond philanthropy and working with businesses to deliver for children while identifying and meeting market needs.</a:t>
            </a:r>
            <a:endParaRPr dirty="0">
              <a:highlight>
                <a:srgbClr val="FFFFFF"/>
              </a:highlight>
            </a:endParaRPr>
          </a:p>
          <a:p>
            <a:pPr marL="0" lvl="0" indent="0" algn="l" rtl="0">
              <a:lnSpc>
                <a:spcPct val="115000"/>
              </a:lnSpc>
              <a:spcBef>
                <a:spcPts val="0"/>
              </a:spcBef>
              <a:spcAft>
                <a:spcPts val="0"/>
              </a:spcAft>
              <a:buNone/>
            </a:pPr>
            <a:endParaRPr dirty="0">
              <a:highlight>
                <a:srgbClr val="FFFFFF"/>
              </a:highlight>
            </a:endParaRPr>
          </a:p>
          <a:p>
            <a:pPr marL="0" lvl="0" indent="0" algn="l" rtl="0">
              <a:lnSpc>
                <a:spcPct val="115000"/>
              </a:lnSpc>
              <a:spcBef>
                <a:spcPts val="0"/>
              </a:spcBef>
              <a:spcAft>
                <a:spcPts val="0"/>
              </a:spcAft>
              <a:buNone/>
            </a:pPr>
            <a:r>
              <a:rPr lang="en" dirty="0">
                <a:highlight>
                  <a:srgbClr val="FFFFFF"/>
                </a:highlight>
              </a:rPr>
              <a:t>To: </a:t>
            </a:r>
            <a:endParaRPr dirty="0">
              <a:highlight>
                <a:srgbClr val="FFFFFF"/>
              </a:highlight>
            </a:endParaRPr>
          </a:p>
          <a:p>
            <a:pPr marL="457200" lvl="0" indent="-317500" algn="l" rtl="0">
              <a:lnSpc>
                <a:spcPct val="115000"/>
              </a:lnSpc>
              <a:spcBef>
                <a:spcPts val="0"/>
              </a:spcBef>
              <a:spcAft>
                <a:spcPts val="0"/>
              </a:spcAft>
              <a:buSzPts val="1400"/>
              <a:buChar char="-"/>
            </a:pPr>
            <a:r>
              <a:rPr lang="en" dirty="0">
                <a:highlight>
                  <a:srgbClr val="FFFFFF"/>
                </a:highlight>
              </a:rPr>
              <a:t>Provide life saving info and services to children</a:t>
            </a:r>
            <a:endParaRPr dirty="0">
              <a:highlight>
                <a:srgbClr val="FFFFFF"/>
              </a:highlight>
            </a:endParaRPr>
          </a:p>
          <a:p>
            <a:pPr marL="457200" lvl="0" indent="-317500" algn="l" rtl="0">
              <a:lnSpc>
                <a:spcPct val="115000"/>
              </a:lnSpc>
              <a:spcBef>
                <a:spcPts val="0"/>
              </a:spcBef>
              <a:spcAft>
                <a:spcPts val="0"/>
              </a:spcAft>
              <a:buSzPts val="1400"/>
              <a:buChar char="-"/>
            </a:pPr>
            <a:r>
              <a:rPr lang="en" dirty="0">
                <a:highlight>
                  <a:srgbClr val="FFFFFF"/>
                </a:highlight>
              </a:rPr>
              <a:t>Engage young people in change</a:t>
            </a:r>
            <a:endParaRPr dirty="0">
              <a:highlight>
                <a:srgbClr val="FFFFFF"/>
              </a:highlight>
            </a:endParaRPr>
          </a:p>
          <a:p>
            <a:pPr marL="457200" lvl="0" indent="-317500" algn="l" rtl="0">
              <a:lnSpc>
                <a:spcPct val="115000"/>
              </a:lnSpc>
              <a:spcBef>
                <a:spcPts val="0"/>
              </a:spcBef>
              <a:spcAft>
                <a:spcPts val="0"/>
              </a:spcAft>
              <a:buSzPts val="1400"/>
              <a:buChar char="-"/>
            </a:pPr>
            <a:r>
              <a:rPr lang="en" dirty="0">
                <a:highlight>
                  <a:srgbClr val="FFFFFF"/>
                </a:highlight>
              </a:rPr>
              <a:t>Help UNICEF meet children’s needs today and tomorrow</a:t>
            </a:r>
            <a:endParaRPr dirty="0">
              <a:highlight>
                <a:srgbClr val="FFFFFF"/>
              </a:highlight>
            </a:endParaRPr>
          </a:p>
        </p:txBody>
      </p:sp>
    </p:spTree>
    <p:extLst>
      <p:ext uri="{BB962C8B-B14F-4D97-AF65-F5344CB8AC3E}">
        <p14:creationId xmlns:p14="http://schemas.microsoft.com/office/powerpoint/2010/main" val="2588084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511e7ac05c_0_8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0" name="Google Shape;2580;g511e7ac05c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r>
              <a:rPr lang="en-US" sz="1100" b="1" i="0" u="none" strike="noStrike" cap="none" dirty="0">
                <a:solidFill>
                  <a:srgbClr val="000000"/>
                </a:solidFill>
                <a:effectLst/>
                <a:latin typeface="Arial"/>
                <a:ea typeface="Arial"/>
                <a:cs typeface="Arial"/>
                <a:sym typeface="Arial"/>
              </a:rPr>
              <a:t>Building local capacity</a:t>
            </a:r>
            <a:r>
              <a:rPr lang="en-US" sz="1100" b="0" i="0" u="none" strike="noStrike" cap="none" dirty="0">
                <a:solidFill>
                  <a:srgbClr val="000000"/>
                </a:solidFill>
                <a:effectLst/>
                <a:latin typeface="Arial"/>
                <a:ea typeface="Arial"/>
                <a:cs typeface="Arial"/>
                <a:sym typeface="Arial"/>
              </a:rPr>
              <a:t>: In order to ensure long term sustainability to using drones in a country, UNICEF will need to either harbor or develop skills locally—especially in operating and maintaining drones. Aside from developing local talent, the fixed cost for operating and servicing drones could be reduced by over 30% if service providers are sourced locally.</a:t>
            </a:r>
          </a:p>
          <a:p>
            <a:pPr marL="0" marR="0" lvl="0" indent="0" algn="l" rtl="0">
              <a:spcBef>
                <a:spcPts val="0"/>
              </a:spcBef>
              <a:spcAft>
                <a:spcPts val="0"/>
              </a:spcAft>
              <a:buClr>
                <a:schemeClr val="dk1"/>
              </a:buClr>
              <a:buSzPts val="300"/>
              <a:buFont typeface="Calibri"/>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Clr>
                <a:schemeClr val="dk1"/>
              </a:buClr>
              <a:buSzPts val="300"/>
              <a:buFont typeface="Calibri"/>
              <a:buNone/>
            </a:pPr>
            <a:r>
              <a:rPr lang="en-US" sz="1100" b="1" i="0" u="none" strike="noStrike" cap="none" dirty="0">
                <a:solidFill>
                  <a:srgbClr val="000000"/>
                </a:solidFill>
                <a:effectLst/>
                <a:latin typeface="Arial"/>
                <a:ea typeface="Arial"/>
                <a:cs typeface="Arial"/>
                <a:sym typeface="Arial"/>
              </a:rPr>
              <a:t>Supporting national policies &amp; public-private partnerships</a:t>
            </a:r>
            <a:r>
              <a:rPr lang="en-US" sz="1100" b="0" i="0" u="none" strike="noStrike" cap="none" dirty="0">
                <a:solidFill>
                  <a:srgbClr val="000000"/>
                </a:solidFill>
                <a:effectLst/>
                <a:latin typeface="Arial"/>
                <a:ea typeface="Arial"/>
                <a:cs typeface="Arial"/>
                <a:sym typeface="Arial"/>
              </a:rPr>
              <a:t>: While governments and regulatory bodies are working to implement regulations and protocols to safely integrate drones into their airspace, UNICEF can advise on best practices to ensure the safety and equity of the most vulnerable children are included in such regulations. Through its substantive networks with private sector partners, civil society, and global organizations, UNICEF could also provide insight to sustainable public-private partnerships for developing a safe drones ecosystem in its countries of operation.</a:t>
            </a:r>
          </a:p>
          <a:p>
            <a:pPr marL="0" marR="0" lvl="0" indent="0" algn="l" rtl="0">
              <a:spcBef>
                <a:spcPts val="0"/>
              </a:spcBef>
              <a:spcAft>
                <a:spcPts val="0"/>
              </a:spcAft>
              <a:buClr>
                <a:schemeClr val="dk1"/>
              </a:buClr>
              <a:buSzPts val="300"/>
              <a:buFont typeface="Calibri"/>
              <a:buNone/>
            </a:pPr>
            <a:endParaRPr lang="en-US" sz="1100" b="0" i="0" u="none" strike="noStrike" cap="none" dirty="0">
              <a:solidFill>
                <a:srgbClr val="000000"/>
              </a:solidFill>
              <a:effectLst/>
              <a:latin typeface="Arial"/>
              <a:ea typeface="Calibri"/>
              <a:cs typeface="Arial"/>
              <a:sym typeface="Arial"/>
            </a:endParaRPr>
          </a:p>
          <a:p>
            <a:pPr marL="0" marR="0" lvl="0" indent="0" algn="l" rtl="0">
              <a:spcBef>
                <a:spcPts val="0"/>
              </a:spcBef>
              <a:spcAft>
                <a:spcPts val="0"/>
              </a:spcAft>
              <a:buClr>
                <a:schemeClr val="dk1"/>
              </a:buClr>
              <a:buSzPts val="300"/>
              <a:buFont typeface="Calibri"/>
              <a:buNone/>
            </a:pPr>
            <a:r>
              <a:rPr lang="en-US" sz="1100" b="1" i="0" u="none" strike="noStrike" cap="none" dirty="0">
                <a:solidFill>
                  <a:srgbClr val="000000"/>
                </a:solidFill>
                <a:effectLst/>
                <a:latin typeface="Arial"/>
                <a:ea typeface="Arial"/>
                <a:cs typeface="Arial"/>
                <a:sym typeface="Arial"/>
              </a:rPr>
              <a:t>Operating with limited infrastructure</a:t>
            </a:r>
            <a:r>
              <a:rPr lang="en-US" sz="1100" b="0" i="0" u="none" strike="noStrike" cap="none" dirty="0">
                <a:solidFill>
                  <a:srgbClr val="000000"/>
                </a:solidFill>
                <a:effectLst/>
                <a:latin typeface="Arial"/>
                <a:ea typeface="Arial"/>
                <a:cs typeface="Arial"/>
                <a:sym typeface="Arial"/>
              </a:rPr>
              <a:t>: During emergencies, having the right infrastructure and expertise in place to use drones is paramount. The ability to assess infrastructure gaps;</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identify and validate vendors available to provide services within the 24-72 hours; and access to the necessary tools “in the right place at the right time” for managing big data processing and analytics locally is crucial.</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5912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511e7ac05c_0_1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8" name="Google Shape;2618;g511e7ac05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highlight>
                  <a:srgbClr val="FFFFFF"/>
                </a:highlight>
                <a:latin typeface="Arial"/>
                <a:ea typeface="Arial"/>
                <a:cs typeface="Arial"/>
                <a:sym typeface="Arial"/>
              </a:rPr>
              <a:t>UNICEF drone corridors have provided an added value to country programs using drones for good. Corridors have an </a:t>
            </a:r>
            <a:r>
              <a:rPr lang="en-US" sz="1100" b="1" i="0" u="none" strike="noStrike" cap="none" dirty="0">
                <a:solidFill>
                  <a:srgbClr val="000000"/>
                </a:solidFill>
                <a:effectLst/>
                <a:highlight>
                  <a:srgbClr val="FFFFFF"/>
                </a:highlight>
                <a:latin typeface="Arial"/>
                <a:ea typeface="Arial"/>
                <a:cs typeface="Arial"/>
                <a:sym typeface="Arial"/>
              </a:rPr>
              <a:t>accelerator effect </a:t>
            </a:r>
            <a:r>
              <a:rPr lang="en-US" sz="1100" b="0" i="0" u="none" strike="noStrike" cap="none" dirty="0">
                <a:solidFill>
                  <a:srgbClr val="000000"/>
                </a:solidFill>
                <a:effectLst/>
                <a:highlight>
                  <a:srgbClr val="FFFFFF"/>
                </a:highlight>
                <a:latin typeface="Arial"/>
                <a:ea typeface="Arial"/>
                <a:cs typeface="Arial"/>
                <a:sym typeface="Arial"/>
              </a:rPr>
              <a:t>for the early test and adoption of diverse drone use cases. As corridors are a regulatory sandbox, where flying BVLOS is allowed, they help UNICEF country offices and host governments to develop partnerships with academic and research institutions, drone manufacturers, companies willing to test their drone-based services, among other players. </a:t>
            </a:r>
          </a:p>
          <a:p>
            <a:pPr rtl="0"/>
            <a:endParaRPr lang="en-US" sz="1100" b="0" i="0" u="none" strike="noStrike" cap="none" dirty="0">
              <a:solidFill>
                <a:srgbClr val="000000"/>
              </a:solidFill>
              <a:effectLst/>
              <a:highlight>
                <a:srgbClr val="FFFFFF"/>
              </a:highlight>
              <a:latin typeface="Arial"/>
              <a:ea typeface="Arial"/>
              <a:cs typeface="Arial"/>
              <a:sym typeface="Arial"/>
            </a:endParaRPr>
          </a:p>
          <a:p>
            <a:pPr rtl="0"/>
            <a:r>
              <a:rPr lang="en-US" sz="1100" b="0" i="0" u="none" strike="noStrike" cap="none" dirty="0">
                <a:solidFill>
                  <a:srgbClr val="000000"/>
                </a:solidFill>
                <a:effectLst/>
                <a:highlight>
                  <a:srgbClr val="FFFFFF"/>
                </a:highlight>
                <a:latin typeface="Arial"/>
                <a:ea typeface="Arial"/>
                <a:cs typeface="Arial"/>
                <a:sym typeface="Arial"/>
              </a:rPr>
              <a:t>The corridors create opportunities for knowledge transfer through workshops and learning opportunities organized by UNICEF country offices and partners, where young students discover the applications of drones for good. Corridors are also important to raise awareness on the use of drones for social good, and to create a favorable public perception around this technology. In summary, </a:t>
            </a:r>
            <a:r>
              <a:rPr lang="en-US" sz="1100" b="1" i="0" u="none" strike="noStrike" cap="none" dirty="0">
                <a:solidFill>
                  <a:srgbClr val="000000"/>
                </a:solidFill>
                <a:effectLst/>
                <a:highlight>
                  <a:srgbClr val="FFFFFF"/>
                </a:highlight>
                <a:latin typeface="Arial"/>
                <a:ea typeface="Arial"/>
                <a:cs typeface="Arial"/>
                <a:sym typeface="Arial"/>
              </a:rPr>
              <a:t>the corridors constitute a building block for the emergence of a local ecosystem for drones to deliver good for children</a:t>
            </a:r>
            <a:r>
              <a:rPr lang="en-US" sz="1100" b="0" i="0" u="none" strike="noStrike" cap="none" dirty="0">
                <a:solidFill>
                  <a:srgbClr val="000000"/>
                </a:solidFill>
                <a:effectLst/>
                <a:highlight>
                  <a:srgbClr val="FFFFFF"/>
                </a:highlight>
                <a:latin typeface="Arial"/>
                <a:ea typeface="Arial"/>
                <a:cs typeface="Arial"/>
                <a:sym typeface="Arial"/>
              </a:rPr>
              <a:t>; as they provide a safe space for governments to learn and test the technology in different circumstances. </a:t>
            </a:r>
          </a:p>
          <a:p>
            <a:pPr rtl="0"/>
            <a:endParaRPr lang="en-US" sz="1100" b="0" i="0" u="none" strike="noStrike" cap="none" dirty="0">
              <a:solidFill>
                <a:srgbClr val="000000"/>
              </a:solidFill>
              <a:effectLst/>
              <a:highlight>
                <a:srgbClr val="FFFFFF"/>
              </a:highlight>
              <a:latin typeface="Arial"/>
              <a:ea typeface="Arial"/>
              <a:cs typeface="Arial"/>
              <a:sym typeface="Arial"/>
            </a:endParaRPr>
          </a:p>
          <a:p>
            <a:pPr rtl="0"/>
            <a:r>
              <a:rPr lang="en-US" dirty="0">
                <a:highlight>
                  <a:srgbClr val="FFFFFF"/>
                </a:highlight>
              </a:rPr>
              <a:t>UNICEF’s Venture fund provides up to </a:t>
            </a:r>
            <a:r>
              <a:rPr lang="en-US" b="1" dirty="0">
                <a:highlight>
                  <a:srgbClr val="FFFFFF"/>
                </a:highlight>
              </a:rPr>
              <a:t>$100 k USD in equity-free investment</a:t>
            </a:r>
            <a:r>
              <a:rPr lang="en-US" dirty="0">
                <a:highlight>
                  <a:srgbClr val="FFFFFF"/>
                </a:highlight>
              </a:rPr>
              <a:t> to drone startups. It supports local innovation. We’ll be announcing the next cohort, 7 startups that we’ll be funding, they are working in the development of new low-cost UAVs for transport of medical supplies, algorithms to make use of drone acquired imagery, UTMs, among others. </a:t>
            </a:r>
          </a:p>
          <a:p>
            <a:pPr rtl="0"/>
            <a:endParaRPr lang="en-US" b="1" dirty="0">
              <a:highlight>
                <a:srgbClr val="FFFFFF"/>
              </a:highlight>
            </a:endParaRPr>
          </a:p>
          <a:p>
            <a:pPr rtl="0"/>
            <a:r>
              <a:rPr lang="en-US" b="1" dirty="0">
                <a:highlight>
                  <a:srgbClr val="FFFFFF"/>
                </a:highlight>
              </a:rPr>
              <a:t>49 companies </a:t>
            </a:r>
            <a:r>
              <a:rPr lang="en-US" dirty="0">
                <a:highlight>
                  <a:srgbClr val="FFFFFF"/>
                </a:highlight>
              </a:rPr>
              <a:t>sent us their Expressions of interest (EOI) // Invited</a:t>
            </a:r>
            <a:r>
              <a:rPr lang="en-US" b="1" dirty="0">
                <a:highlight>
                  <a:srgbClr val="FFFFFF"/>
                </a:highlight>
              </a:rPr>
              <a:t> 30 </a:t>
            </a:r>
            <a:r>
              <a:rPr lang="en-US" dirty="0">
                <a:highlight>
                  <a:srgbClr val="FFFFFF"/>
                </a:highlight>
              </a:rPr>
              <a:t>to submit a request for proposal (RFP) // </a:t>
            </a:r>
            <a:r>
              <a:rPr lang="en-US" b="1" dirty="0">
                <a:highlight>
                  <a:srgbClr val="FFFFFF"/>
                </a:highlight>
              </a:rPr>
              <a:t>19 submitted a RFP </a:t>
            </a:r>
            <a:r>
              <a:rPr lang="en-US" b="1" dirty="0">
                <a:highlight>
                  <a:srgbClr val="FFFFFF"/>
                </a:highlight>
                <a:sym typeface="Wingdings" pitchFamily="2" charset="2"/>
              </a:rPr>
              <a:t> </a:t>
            </a:r>
            <a:r>
              <a:rPr lang="en-US" b="0" dirty="0">
                <a:highlight>
                  <a:srgbClr val="FFFFFF"/>
                </a:highlight>
                <a:sym typeface="Wingdings" pitchFamily="2" charset="2"/>
              </a:rPr>
              <a:t>we’ll be funding </a:t>
            </a:r>
            <a:r>
              <a:rPr lang="en-US" b="1" dirty="0">
                <a:highlight>
                  <a:srgbClr val="FFFFFF"/>
                </a:highlight>
                <a:sym typeface="Wingdings" pitchFamily="2" charset="2"/>
              </a:rPr>
              <a:t>7 companies.</a:t>
            </a:r>
            <a:br>
              <a:rPr lang="en-US" dirty="0">
                <a:highlight>
                  <a:srgbClr val="FFFFFF"/>
                </a:highlight>
              </a:rPr>
            </a:br>
            <a:endParaRPr dirty="0">
              <a:highlight>
                <a:srgbClr val="FFFFFF"/>
              </a:highlight>
            </a:endParaRPr>
          </a:p>
        </p:txBody>
      </p:sp>
    </p:spTree>
    <p:extLst>
      <p:ext uri="{BB962C8B-B14F-4D97-AF65-F5344CB8AC3E}">
        <p14:creationId xmlns:p14="http://schemas.microsoft.com/office/powerpoint/2010/main" val="1736546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511e7ac05c_0_80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511e7ac05c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1" i="0" u="none" strike="noStrike" cap="none" dirty="0">
                <a:solidFill>
                  <a:srgbClr val="000000"/>
                </a:solidFill>
                <a:effectLst/>
                <a:latin typeface="Arial"/>
                <a:ea typeface="Arial"/>
                <a:cs typeface="Arial"/>
                <a:sym typeface="Arial"/>
              </a:rPr>
              <a:t>Malawi - Using drones to help prevent floods, malaria and cholera.</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In collaboration with the government, a 45 km-radius drone test corridor was launched on 29 June 2017 - the world largest humanitarian drone testing site. </a:t>
            </a:r>
          </a:p>
          <a:p>
            <a:pPr rtl="0" fontAlgn="base"/>
            <a:r>
              <a:rPr lang="en-US" sz="1100" b="0" i="0" u="none" strike="noStrike" cap="none" dirty="0">
                <a:solidFill>
                  <a:srgbClr val="000000"/>
                </a:solidFill>
                <a:effectLst/>
                <a:latin typeface="Arial"/>
                <a:ea typeface="Arial"/>
                <a:cs typeface="Arial"/>
                <a:sym typeface="Arial"/>
              </a:rPr>
              <a:t>The aim for this space is to test the safe integration of drones for imagery, connectivity, transport; and for companies and academic institutions to engage in community outreach and capacity building activities, while they use the corridor for testing their technologies.</a:t>
            </a:r>
          </a:p>
          <a:p>
            <a:pPr rtl="0" fontAlgn="base"/>
            <a:r>
              <a:rPr lang="en-US" sz="1100" b="0" i="0" u="none" strike="noStrike" cap="none" dirty="0">
                <a:solidFill>
                  <a:srgbClr val="000000"/>
                </a:solidFill>
                <a:effectLst/>
                <a:latin typeface="Arial"/>
                <a:ea typeface="Arial"/>
                <a:cs typeface="Arial"/>
                <a:sym typeface="Arial"/>
              </a:rPr>
              <a:t>More than 15 companies, universities and research centers, from all over the world, have participated in Malawi’s corridor to test their drones technology and services. </a:t>
            </a:r>
            <a:endParaRPr lang="en-US" sz="1100" b="1"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These organizations have collected aerial images that are being used to train algorithms that help identify infrastructure (e.g. schools, clinics, water sources), prevent natural disasters (floods and mudslides) and diseases (malaria and cholera), improve crop yield and water management for farmers, among others.</a:t>
            </a:r>
            <a:endParaRPr lang="en-US" sz="1100" b="1" i="0" u="none" strike="noStrike" cap="none" dirty="0">
              <a:solidFill>
                <a:srgbClr val="000000"/>
              </a:solidFill>
              <a:effectLst/>
              <a:latin typeface="Arial"/>
              <a:ea typeface="Arial"/>
              <a:cs typeface="Arial"/>
              <a:sym typeface="Arial"/>
            </a:endParaRPr>
          </a:p>
          <a:p>
            <a:pPr rtl="0" fontAlgn="base"/>
            <a:r>
              <a:rPr lang="en-US" sz="1100" b="0" i="0" u="sng" strike="noStrike" cap="none" dirty="0">
                <a:solidFill>
                  <a:srgbClr val="000000"/>
                </a:solidFill>
                <a:effectLst/>
                <a:latin typeface="Arial"/>
                <a:ea typeface="Arial"/>
                <a:cs typeface="Arial"/>
                <a:sym typeface="Arial"/>
                <a:hlinkClick r:id="rId3"/>
              </a:rPr>
              <a:t>Globhe</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Flypulse</a:t>
            </a:r>
            <a:r>
              <a:rPr lang="en-US" sz="1100" b="0" i="0" u="none" strike="noStrike" cap="none" dirty="0">
                <a:solidFill>
                  <a:srgbClr val="000000"/>
                </a:solidFill>
                <a:effectLst/>
                <a:latin typeface="Arial"/>
                <a:ea typeface="Arial"/>
                <a:cs typeface="Arial"/>
                <a:sym typeface="Arial"/>
              </a:rPr>
              <a:t>, two Swedish drone startups, have accomplished multi-purpose drone flights covering a distance of over 66 km; being able to deliver medical cargo into hard to reach areas and capturing images that automatically trigger insights --such as road quality, flooding and number of households in the area.</a:t>
            </a:r>
          </a:p>
          <a:p>
            <a:pPr rtl="0" fontAlgn="base"/>
            <a:r>
              <a:rPr lang="en-US" sz="1100" b="0" i="0" u="none" strike="noStrike" cap="none" dirty="0">
                <a:solidFill>
                  <a:srgbClr val="000000"/>
                </a:solidFill>
                <a:effectLst/>
                <a:latin typeface="Arial"/>
                <a:ea typeface="Arial"/>
                <a:cs typeface="Arial"/>
                <a:sym typeface="Arial"/>
              </a:rPr>
              <a:t>Lancaster University, the Liverpool School of Tropical Medicine and </a:t>
            </a:r>
            <a:r>
              <a:rPr lang="en-US" sz="1100" b="0" i="0" u="none" strike="noStrike" cap="none" dirty="0" err="1">
                <a:solidFill>
                  <a:srgbClr val="000000"/>
                </a:solidFill>
                <a:effectLst/>
                <a:latin typeface="Arial"/>
                <a:ea typeface="Arial"/>
                <a:cs typeface="Arial"/>
                <a:sym typeface="Arial"/>
              </a:rPr>
              <a:t>Globhe</a:t>
            </a:r>
            <a:r>
              <a:rPr lang="en-US" sz="1100" b="0" i="0" u="none" strike="noStrike" cap="none" dirty="0">
                <a:solidFill>
                  <a:srgbClr val="000000"/>
                </a:solidFill>
                <a:effectLst/>
                <a:latin typeface="Arial"/>
                <a:ea typeface="Arial"/>
                <a:cs typeface="Arial"/>
                <a:sym typeface="Arial"/>
              </a:rPr>
              <a:t> have used drones to collect data that helps identify mosquito breeding sites. Applying artificial intelligence and image recognition, this data is compared to water samples collected in Kasungu; and then used to train algorithms that help predict which areas are prone for mosquito breeding, so that larvae can be controlled, reducing the number of adult mosquitoes able to spread </a:t>
            </a:r>
            <a:r>
              <a:rPr lang="en-US" sz="1100" b="0" i="0" u="sng" strike="noStrike" cap="none" dirty="0">
                <a:solidFill>
                  <a:srgbClr val="000000"/>
                </a:solidFill>
                <a:effectLst/>
                <a:latin typeface="Arial"/>
                <a:ea typeface="Arial"/>
                <a:cs typeface="Arial"/>
                <a:sym typeface="Arial"/>
                <a:hlinkClick r:id="rId4"/>
              </a:rPr>
              <a:t>malaria</a:t>
            </a:r>
            <a:r>
              <a:rPr lang="en-US" sz="1100" b="0" i="0" u="none" strike="noStrike" cap="none" dirty="0">
                <a:solidFill>
                  <a:srgbClr val="000000"/>
                </a:solidFill>
                <a:effectLst/>
                <a:latin typeface="Arial"/>
                <a:ea typeface="Arial"/>
                <a:cs typeface="Arial"/>
                <a:sym typeface="Arial"/>
              </a:rPr>
              <a:t>.</a:t>
            </a:r>
          </a:p>
          <a:p>
            <a:pPr rtl="0" fontAlgn="base"/>
            <a:r>
              <a:rPr lang="en-US" sz="1100" b="0" i="0" u="none" strike="noStrike" cap="none" dirty="0" err="1">
                <a:solidFill>
                  <a:srgbClr val="000000"/>
                </a:solidFill>
                <a:effectLst/>
                <a:latin typeface="Arial"/>
                <a:ea typeface="Arial"/>
                <a:cs typeface="Arial"/>
                <a:sym typeface="Arial"/>
              </a:rPr>
              <a:t>Globhe</a:t>
            </a:r>
            <a:r>
              <a:rPr lang="en-US" sz="1100" b="0" i="0" u="none" strike="noStrike" cap="none" dirty="0">
                <a:solidFill>
                  <a:srgbClr val="000000"/>
                </a:solidFill>
                <a:effectLst/>
                <a:latin typeface="Arial"/>
                <a:ea typeface="Arial"/>
                <a:cs typeface="Arial"/>
                <a:sym typeface="Arial"/>
              </a:rPr>
              <a:t> tested the ability of IBM’s Watson super-computer to </a:t>
            </a:r>
            <a:r>
              <a:rPr lang="en-US" sz="1100" b="0" i="0" u="sng" strike="noStrike" cap="none" dirty="0">
                <a:solidFill>
                  <a:srgbClr val="000000"/>
                </a:solidFill>
                <a:effectLst/>
                <a:latin typeface="Arial"/>
                <a:ea typeface="Arial"/>
                <a:cs typeface="Arial"/>
                <a:sym typeface="Arial"/>
                <a:hlinkClick r:id="rId5"/>
              </a:rPr>
              <a:t>analyze drone acquired images</a:t>
            </a:r>
            <a:r>
              <a:rPr lang="en-US" sz="1100" b="0" i="0" u="none" strike="noStrike" cap="none" dirty="0">
                <a:solidFill>
                  <a:srgbClr val="000000"/>
                </a:solidFill>
                <a:effectLst/>
                <a:latin typeface="Arial"/>
                <a:ea typeface="Arial"/>
                <a:cs typeface="Arial"/>
                <a:sym typeface="Arial"/>
              </a:rPr>
              <a:t> from the drone testing corridor. The results were impressive: at the first run, Watson was able to identify houses, schools, latrines and water pumps with an accuracy of 90% from the pictures taken with a Ground Sampling Distance of 5 cm per pixel. </a:t>
            </a:r>
          </a:p>
          <a:p>
            <a:pPr rtl="0" fontAlgn="base"/>
            <a:r>
              <a:rPr lang="en-US" sz="1100" b="0" i="0" u="none" strike="noStrike" cap="none" dirty="0">
                <a:solidFill>
                  <a:srgbClr val="000000"/>
                </a:solidFill>
                <a:effectLst/>
                <a:latin typeface="Arial"/>
                <a:ea typeface="Arial"/>
                <a:cs typeface="Arial"/>
                <a:sym typeface="Arial"/>
              </a:rPr>
              <a:t>The </a:t>
            </a:r>
            <a:r>
              <a:rPr lang="en-US" sz="1100" b="0" i="0" u="sng" strike="noStrike" cap="none" dirty="0">
                <a:solidFill>
                  <a:srgbClr val="000000"/>
                </a:solidFill>
                <a:effectLst/>
                <a:latin typeface="Arial"/>
                <a:ea typeface="Arial"/>
                <a:cs typeface="Arial"/>
                <a:sym typeface="Arial"/>
                <a:hlinkClick r:id="rId6"/>
              </a:rPr>
              <a:t>University of Kyoto</a:t>
            </a:r>
            <a:r>
              <a:rPr lang="en-US" sz="1100" b="0" i="0" u="none" strike="noStrike" cap="none" dirty="0">
                <a:solidFill>
                  <a:srgbClr val="000000"/>
                </a:solidFill>
                <a:effectLst/>
                <a:latin typeface="Arial"/>
                <a:ea typeface="Arial"/>
                <a:cs typeface="Arial"/>
                <a:sym typeface="Arial"/>
              </a:rPr>
              <a:t> researched the applicability of consumer drones for monitoring crop production, vegetation and market accessibility of subsistence farmers in Malawi. </a:t>
            </a:r>
          </a:p>
          <a:p>
            <a:pPr rtl="0" fontAlgn="base"/>
            <a:r>
              <a:rPr lang="en-US" sz="1100" b="0" i="0" u="sng" strike="noStrike" cap="none" dirty="0">
                <a:solidFill>
                  <a:srgbClr val="000000"/>
                </a:solidFill>
                <a:effectLst/>
                <a:latin typeface="Arial"/>
                <a:ea typeface="Arial"/>
                <a:cs typeface="Arial"/>
                <a:sym typeface="Arial"/>
                <a:hlinkClick r:id="rId7"/>
              </a:rPr>
              <a:t>UNICEF Malawi</a:t>
            </a:r>
            <a:r>
              <a:rPr lang="en-US" sz="1100" b="0" i="0" u="none" strike="noStrike" cap="none" dirty="0">
                <a:solidFill>
                  <a:srgbClr val="000000"/>
                </a:solidFill>
                <a:effectLst/>
                <a:latin typeface="Arial"/>
                <a:ea typeface="Arial"/>
                <a:cs typeface="Arial"/>
                <a:sym typeface="Arial"/>
              </a:rPr>
              <a:t> used drones to collect aerial images from Area 24 --a crowded township in Lilongwe. The images were printed to form big maps, where the community helped identify open and contaminated water sources, as well as sanitation and hygiene problems. This information helped the water and sanitation teams to plan the cholera outbreak response and prevent further contagion.</a:t>
            </a:r>
          </a:p>
          <a:p>
            <a:pPr rtl="0" fontAlgn="base"/>
            <a:r>
              <a:rPr lang="en-US" sz="1100" b="0" i="0" u="none" strike="noStrike" cap="none" dirty="0">
                <a:solidFill>
                  <a:srgbClr val="000000"/>
                </a:solidFill>
                <a:effectLst/>
                <a:latin typeface="Arial"/>
                <a:ea typeface="Arial"/>
                <a:cs typeface="Arial"/>
                <a:sym typeface="Arial"/>
              </a:rPr>
              <a:t>The first UTM System on the African continent was successfully established in the Malawi drone testing corridor in March 2018 with the help of </a:t>
            </a:r>
            <a:r>
              <a:rPr lang="en-US" sz="1100" b="0" i="0" u="sng" strike="noStrike" cap="none" dirty="0">
                <a:solidFill>
                  <a:srgbClr val="000000"/>
                </a:solidFill>
                <a:effectLst/>
                <a:latin typeface="Arial"/>
                <a:ea typeface="Arial"/>
                <a:cs typeface="Arial"/>
                <a:sym typeface="Arial"/>
                <a:hlinkClick r:id="rId8"/>
              </a:rPr>
              <a:t>Unifly</a:t>
            </a:r>
            <a:r>
              <a:rPr lang="en-US" sz="1100" b="0" i="0" u="none" strike="noStrike" cap="none" dirty="0">
                <a:solidFill>
                  <a:srgbClr val="000000"/>
                </a:solidFill>
                <a:effectLst/>
                <a:latin typeface="Arial"/>
                <a:ea typeface="Arial"/>
                <a:cs typeface="Arial"/>
                <a:sym typeface="Arial"/>
              </a:rPr>
              <a:t> and </a:t>
            </a:r>
            <a:r>
              <a:rPr lang="en-US" sz="1100" b="0" i="0" u="sng" strike="noStrike" cap="none" dirty="0">
                <a:solidFill>
                  <a:srgbClr val="000000"/>
                </a:solidFill>
                <a:effectLst/>
                <a:latin typeface="Arial"/>
                <a:ea typeface="Arial"/>
                <a:cs typeface="Arial"/>
                <a:sym typeface="Arial"/>
                <a:hlinkClick r:id="rId9"/>
              </a:rPr>
              <a:t>uAvionix</a:t>
            </a:r>
            <a:r>
              <a:rPr lang="en-US" sz="1100" b="0" i="0" u="none" strike="noStrike" cap="none" dirty="0">
                <a:solidFill>
                  <a:srgbClr val="000000"/>
                </a:solidFill>
                <a:effectLst/>
                <a:latin typeface="Arial"/>
                <a:ea typeface="Arial"/>
                <a:cs typeface="Arial"/>
                <a:sym typeface="Arial"/>
              </a:rPr>
              <a:t>.</a:t>
            </a:r>
          </a:p>
          <a:p>
            <a:pPr rtl="0" fontAlgn="base"/>
            <a:r>
              <a:rPr lang="en-US" sz="1100" b="0" i="0" u="none" strike="noStrike" cap="none" dirty="0">
                <a:solidFill>
                  <a:srgbClr val="000000"/>
                </a:solidFill>
                <a:effectLst/>
                <a:latin typeface="Arial"/>
                <a:ea typeface="Arial"/>
                <a:cs typeface="Arial"/>
                <a:sym typeface="Arial"/>
              </a:rPr>
              <a:t>The companies and universities who used the corridor, have also conducted drone workshops to benefit over a 100 young Malawian technologists and students. </a:t>
            </a:r>
          </a:p>
          <a:p>
            <a:pPr lvl="1" rtl="0" fontAlgn="base"/>
            <a:r>
              <a:rPr lang="en-US" sz="1100" b="0" i="0" u="none" strike="noStrike" cap="none" dirty="0" err="1">
                <a:solidFill>
                  <a:srgbClr val="000000"/>
                </a:solidFill>
                <a:effectLst/>
                <a:latin typeface="Arial"/>
                <a:ea typeface="Arial"/>
                <a:cs typeface="Arial"/>
                <a:sym typeface="Arial"/>
              </a:rPr>
              <a:t>Globhe</a:t>
            </a:r>
            <a:r>
              <a:rPr lang="en-US" sz="1100" b="0" i="0" u="none" strike="noStrike" cap="none" dirty="0">
                <a:solidFill>
                  <a:srgbClr val="000000"/>
                </a:solidFill>
                <a:effectLst/>
                <a:latin typeface="Arial"/>
                <a:ea typeface="Arial"/>
                <a:cs typeface="Arial"/>
                <a:sym typeface="Arial"/>
              </a:rPr>
              <a:t> and the University of Kyoto have introduced students from the Lilongwe University of Agriculture and Natural Resources to drone technology, GIS and use of drone-acquired imagery.</a:t>
            </a:r>
          </a:p>
          <a:p>
            <a:pPr lvl="1" rtl="0" fontAlgn="base"/>
            <a:r>
              <a:rPr lang="en-US" sz="1100" b="0" i="0" u="sng" strike="noStrike" cap="none" dirty="0">
                <a:solidFill>
                  <a:srgbClr val="000000"/>
                </a:solidFill>
                <a:effectLst/>
                <a:latin typeface="Arial"/>
                <a:ea typeface="Arial"/>
                <a:cs typeface="Arial"/>
                <a:sym typeface="Arial"/>
                <a:hlinkClick r:id="rId10"/>
              </a:rPr>
              <a:t>Virginia Tech</a:t>
            </a:r>
            <a:r>
              <a:rPr lang="en-US" sz="1100" b="0" i="0" u="none" strike="noStrike" cap="none" dirty="0">
                <a:solidFill>
                  <a:srgbClr val="000000"/>
                </a:solidFill>
                <a:effectLst/>
                <a:latin typeface="Arial"/>
                <a:ea typeface="Arial"/>
                <a:cs typeface="Arial"/>
                <a:sym typeface="Arial"/>
              </a:rPr>
              <a:t> led a three-day workshop that gave Malawian students a quick-start experience in drone construction and component integration, which culminated in the building of low-cost drones and flight testing in Kasungu. </a:t>
            </a:r>
          </a:p>
          <a:p>
            <a:pPr lvl="1" rtl="0" fontAlgn="base"/>
            <a:endParaRPr lang="en-US" sz="1100" b="0" i="0" u="none" strike="noStrike" cap="none" dirty="0">
              <a:solidFill>
                <a:srgbClr val="000000"/>
              </a:solidFill>
              <a:effectLst/>
              <a:latin typeface="Arial"/>
              <a:ea typeface="Arial"/>
              <a:cs typeface="Arial"/>
              <a:sym typeface="Arial"/>
            </a:endParaRPr>
          </a:p>
          <a:p>
            <a:pPr rtl="0"/>
            <a:r>
              <a:rPr lang="en-US" sz="1100" b="1" i="0" u="none" strike="noStrike" cap="none" dirty="0">
                <a:solidFill>
                  <a:srgbClr val="000000"/>
                </a:solidFill>
                <a:effectLst/>
                <a:latin typeface="Arial"/>
                <a:ea typeface="Arial"/>
                <a:cs typeface="Arial"/>
                <a:sym typeface="Arial"/>
              </a:rPr>
              <a:t>Vanuatu - Temperature-controlled cargo delivery </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In collaboration with the government, UNICEF helped launch an international competitive procurement process for the delivery of vaccines. </a:t>
            </a:r>
          </a:p>
          <a:p>
            <a:pPr rtl="0" fontAlgn="base"/>
            <a:r>
              <a:rPr lang="en-US" sz="1100" b="0" i="0" u="none" strike="noStrike" cap="none" dirty="0">
                <a:solidFill>
                  <a:srgbClr val="000000"/>
                </a:solidFill>
                <a:effectLst/>
                <a:latin typeface="Arial"/>
                <a:ea typeface="Arial"/>
                <a:cs typeface="Arial"/>
                <a:sym typeface="Arial"/>
              </a:rPr>
              <a:t>Vanuatu provides a useful experience for other governments in similar settings; as drone-delivery service providers are selected after a competitive bidding process, awarded with contracts only after they have shown the capacity to do the job, and held accountable if they do not deliver. </a:t>
            </a:r>
          </a:p>
          <a:p>
            <a:pPr rtl="0" fontAlgn="base"/>
            <a:r>
              <a:rPr lang="en-US" sz="1100" b="0" i="0" u="none" strike="noStrike" cap="none" dirty="0">
                <a:solidFill>
                  <a:srgbClr val="000000"/>
                </a:solidFill>
                <a:effectLst/>
                <a:latin typeface="Arial"/>
                <a:ea typeface="Arial"/>
                <a:cs typeface="Arial"/>
                <a:sym typeface="Arial"/>
              </a:rPr>
              <a:t>This experience presents also a unique opportunity for industry to test and develop the full logistics around rolling out unmanned capabilities for transport, including testing the safe integration of this technology in non-segregated airspace.</a:t>
            </a:r>
          </a:p>
          <a:p>
            <a:pPr rtl="0" fontAlgn="base"/>
            <a:r>
              <a:rPr lang="en-US" sz="1100" b="0" i="0" u="none" strike="noStrike" cap="none" dirty="0">
                <a:solidFill>
                  <a:srgbClr val="000000"/>
                </a:solidFill>
                <a:effectLst/>
                <a:latin typeface="Arial"/>
                <a:ea typeface="Arial"/>
                <a:cs typeface="Arial"/>
                <a:sym typeface="Arial"/>
              </a:rPr>
              <a:t>A total of 20 bids from drone companies within the Pacific region and from countries around the world were received and evaluated. </a:t>
            </a:r>
          </a:p>
          <a:p>
            <a:pPr rtl="0" fontAlgn="base"/>
            <a:r>
              <a:rPr lang="en-US" sz="1100" b="0" i="0" u="none" strike="noStrike" cap="none" dirty="0">
                <a:solidFill>
                  <a:srgbClr val="000000"/>
                </a:solidFill>
                <a:effectLst/>
                <a:latin typeface="Arial"/>
                <a:ea typeface="Arial"/>
                <a:cs typeface="Arial"/>
                <a:sym typeface="Arial"/>
              </a:rPr>
              <a:t>In a world first, the Government of Vanuatu awarded 3 commercial contracts to 2 drone companies: </a:t>
            </a:r>
            <a:r>
              <a:rPr lang="en-US" sz="1100" b="0" i="1" u="none" strike="noStrike" cap="none" dirty="0">
                <a:solidFill>
                  <a:srgbClr val="000000"/>
                </a:solidFill>
                <a:effectLst/>
                <a:latin typeface="Arial"/>
                <a:ea typeface="Arial"/>
                <a:cs typeface="Arial"/>
                <a:sym typeface="Arial"/>
              </a:rPr>
              <a:t>Swoop Aero Pty Ltd</a:t>
            </a:r>
            <a:r>
              <a:rPr lang="en-US" sz="1100" b="0" i="0" u="none" strike="noStrike" cap="none" dirty="0">
                <a:solidFill>
                  <a:srgbClr val="000000"/>
                </a:solidFill>
                <a:effectLst/>
                <a:latin typeface="Arial"/>
                <a:ea typeface="Arial"/>
                <a:cs typeface="Arial"/>
                <a:sym typeface="Arial"/>
              </a:rPr>
              <a:t> of Melbourne, Australia, and </a:t>
            </a:r>
            <a:r>
              <a:rPr lang="en-US" sz="1100" b="0" i="1" u="none" strike="noStrike" cap="none" dirty="0" err="1">
                <a:solidFill>
                  <a:srgbClr val="000000"/>
                </a:solidFill>
                <a:effectLst/>
                <a:latin typeface="Arial"/>
                <a:ea typeface="Arial"/>
                <a:cs typeface="Arial"/>
                <a:sym typeface="Arial"/>
              </a:rPr>
              <a:t>Wingcopter</a:t>
            </a:r>
            <a:r>
              <a:rPr lang="en-US" sz="1100" b="0" i="1" u="none" strike="noStrike" cap="none" dirty="0">
                <a:solidFill>
                  <a:srgbClr val="000000"/>
                </a:solidFill>
                <a:effectLst/>
                <a:latin typeface="Arial"/>
                <a:ea typeface="Arial"/>
                <a:cs typeface="Arial"/>
                <a:sym typeface="Arial"/>
              </a:rPr>
              <a:t> Holding GmbH &amp; Co. KG </a:t>
            </a:r>
            <a:r>
              <a:rPr lang="en-US" sz="1100" b="0" i="0" u="none" strike="noStrike" cap="none" dirty="0">
                <a:solidFill>
                  <a:srgbClr val="000000"/>
                </a:solidFill>
                <a:effectLst/>
                <a:latin typeface="Arial"/>
                <a:ea typeface="Arial"/>
                <a:cs typeface="Arial"/>
                <a:sym typeface="Arial"/>
              </a:rPr>
              <a:t>of Darmstadt, Germany.</a:t>
            </a:r>
          </a:p>
          <a:p>
            <a:pPr rtl="0" fontAlgn="base"/>
            <a:r>
              <a:rPr lang="en-US" sz="1100" b="0" i="0" u="none" strike="noStrike" cap="none" dirty="0">
                <a:solidFill>
                  <a:srgbClr val="000000"/>
                </a:solidFill>
                <a:effectLst/>
                <a:latin typeface="Arial"/>
                <a:ea typeface="Arial"/>
                <a:cs typeface="Arial"/>
                <a:sym typeface="Arial"/>
              </a:rPr>
              <a:t>These companies have designed and implemented Logistics and Operating Procedures (LOP) for vaccine supply chain by drone in Vanuatu, as well as provided training to the local health workers that receive the vaccines at rural facilities. </a:t>
            </a:r>
          </a:p>
          <a:p>
            <a:pPr rtl="0" fontAlgn="base"/>
            <a:r>
              <a:rPr lang="en-US" sz="1100" b="0" i="0" u="none" strike="noStrike" cap="none" dirty="0">
                <a:solidFill>
                  <a:srgbClr val="000000"/>
                </a:solidFill>
                <a:effectLst/>
                <a:latin typeface="Arial"/>
                <a:ea typeface="Arial"/>
                <a:cs typeface="Arial"/>
                <a:sym typeface="Arial"/>
              </a:rPr>
              <a:t>On December 18 2018, one month old Joy </a:t>
            </a:r>
            <a:r>
              <a:rPr lang="en-US" sz="1100" b="0" i="0" u="none" strike="noStrike" cap="none" dirty="0" err="1">
                <a:solidFill>
                  <a:srgbClr val="000000"/>
                </a:solidFill>
                <a:effectLst/>
                <a:latin typeface="Arial"/>
                <a:ea typeface="Arial"/>
                <a:cs typeface="Arial"/>
                <a:sym typeface="Arial"/>
              </a:rPr>
              <a:t>Nowai</a:t>
            </a:r>
            <a:r>
              <a:rPr lang="en-US" sz="1100" b="0" i="0" u="none" strike="noStrike" cap="none" dirty="0">
                <a:solidFill>
                  <a:srgbClr val="000000"/>
                </a:solidFill>
                <a:effectLst/>
                <a:latin typeface="Arial"/>
                <a:ea typeface="Arial"/>
                <a:cs typeface="Arial"/>
                <a:sym typeface="Arial"/>
              </a:rPr>
              <a:t> became the world’s </a:t>
            </a:r>
            <a:r>
              <a:rPr lang="en-US" sz="1100" b="0" i="0" u="sng" strike="noStrike" cap="none" dirty="0">
                <a:solidFill>
                  <a:srgbClr val="000000"/>
                </a:solidFill>
                <a:effectLst/>
                <a:latin typeface="Arial"/>
                <a:ea typeface="Arial"/>
                <a:cs typeface="Arial"/>
                <a:sym typeface="Arial"/>
                <a:hlinkClick r:id="rId11"/>
              </a:rPr>
              <a:t>first child</a:t>
            </a:r>
            <a:r>
              <a:rPr lang="en-US" sz="1100" b="0" i="0" u="none" strike="noStrike" cap="none" dirty="0">
                <a:solidFill>
                  <a:srgbClr val="000000"/>
                </a:solidFill>
                <a:effectLst/>
                <a:latin typeface="Arial"/>
                <a:ea typeface="Arial"/>
                <a:cs typeface="Arial"/>
                <a:sym typeface="Arial"/>
              </a:rPr>
              <a:t> to be given a vaccine delivered commercially by drone. </a:t>
            </a:r>
          </a:p>
          <a:p>
            <a:pPr rtl="0" fontAlgn="base"/>
            <a:r>
              <a:rPr lang="en-US" sz="1100" b="0" i="0" u="none" strike="noStrike" cap="none" dirty="0">
                <a:solidFill>
                  <a:srgbClr val="000000"/>
                </a:solidFill>
                <a:effectLst/>
                <a:latin typeface="Arial"/>
                <a:ea typeface="Arial"/>
                <a:cs typeface="Arial"/>
                <a:sym typeface="Arial"/>
              </a:rPr>
              <a:t>Until April 2019, the companies will continue delivering vaccines from 7 distribution centers to 48 rural health facilities in Vanuatu’s Pentecost, Epi, Shepperd and </a:t>
            </a:r>
            <a:r>
              <a:rPr lang="en-US" sz="1100" b="0" i="0" u="none" strike="noStrike" cap="none" dirty="0" err="1">
                <a:solidFill>
                  <a:srgbClr val="000000"/>
                </a:solidFill>
                <a:effectLst/>
                <a:latin typeface="Arial"/>
                <a:ea typeface="Arial"/>
                <a:cs typeface="Arial"/>
                <a:sym typeface="Arial"/>
              </a:rPr>
              <a:t>Erromango</a:t>
            </a:r>
            <a:r>
              <a:rPr lang="en-US" sz="1100" b="0" i="0" u="none" strike="noStrike" cap="none" dirty="0">
                <a:solidFill>
                  <a:srgbClr val="000000"/>
                </a:solidFill>
                <a:effectLst/>
                <a:latin typeface="Arial"/>
                <a:ea typeface="Arial"/>
                <a:cs typeface="Arial"/>
                <a:sym typeface="Arial"/>
              </a:rPr>
              <a:t> islands.</a:t>
            </a:r>
          </a:p>
          <a:p>
            <a:pPr rtl="0" fontAlgn="base"/>
            <a:r>
              <a:rPr lang="en-US" sz="1100" b="0" i="0" u="none" strike="noStrike" cap="none" dirty="0">
                <a:solidFill>
                  <a:srgbClr val="000000"/>
                </a:solidFill>
                <a:effectLst/>
                <a:latin typeface="Arial"/>
                <a:ea typeface="Arial"/>
                <a:cs typeface="Arial"/>
                <a:sym typeface="Arial"/>
              </a:rPr>
              <a:t>The vaccines will benefit more than 1,100 children under 1 year old.</a:t>
            </a:r>
          </a:p>
          <a:p>
            <a:pPr rtl="0" fontAlgn="base"/>
            <a:endParaRPr lang="en-US" sz="1100" b="0" i="0" u="none" strike="noStrike" cap="none" dirty="0">
              <a:solidFill>
                <a:srgbClr val="000000"/>
              </a:solidFill>
              <a:effectLst/>
              <a:latin typeface="Arial"/>
              <a:ea typeface="Arial"/>
              <a:cs typeface="Arial"/>
              <a:sym typeface="Arial"/>
            </a:endParaRPr>
          </a:p>
          <a:p>
            <a:pPr rtl="0"/>
            <a:r>
              <a:rPr lang="en-US" sz="1100" b="1" i="0" u="none" strike="noStrike" cap="none" dirty="0">
                <a:solidFill>
                  <a:srgbClr val="000000"/>
                </a:solidFill>
                <a:effectLst/>
                <a:latin typeface="Arial"/>
                <a:ea typeface="Arial"/>
                <a:cs typeface="Arial"/>
                <a:sym typeface="Arial"/>
              </a:rPr>
              <a:t>Kazakhstan - Using drones to save lives in search and rescue operations</a:t>
            </a: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Kazakhstan, a large country with diverse terrain, is vulnerable to nearly every type of natural disaster: floods, extreme temperature events, earthquakes, landslides, mudslides, storms and wildfires. Every year, close to 4,000 emergencies cause 3,000-5,000 injuries and claim several dozen lives. The changing climate also affects the rise of weather-related disasters.</a:t>
            </a:r>
          </a:p>
          <a:p>
            <a:pPr rtl="0" fontAlgn="base"/>
            <a:r>
              <a:rPr lang="en-US" sz="1100" b="0" i="0" u="none" strike="noStrike" cap="none" dirty="0">
                <a:solidFill>
                  <a:srgbClr val="000000"/>
                </a:solidFill>
                <a:effectLst/>
                <a:latin typeface="Arial"/>
                <a:ea typeface="Arial"/>
                <a:cs typeface="Arial"/>
                <a:sym typeface="Arial"/>
              </a:rPr>
              <a:t>In collaboration with the government, UNICEF established two drone corridors in the country to create a Central Asian implementation hub. </a:t>
            </a:r>
          </a:p>
          <a:p>
            <a:pPr rtl="0" fontAlgn="base"/>
            <a:r>
              <a:rPr lang="en-US" sz="1100" b="0" i="0" u="none" strike="noStrike" cap="none" dirty="0">
                <a:solidFill>
                  <a:srgbClr val="000000"/>
                </a:solidFill>
                <a:effectLst/>
                <a:latin typeface="Arial"/>
                <a:ea typeface="Arial"/>
                <a:cs typeface="Arial"/>
                <a:sym typeface="Arial"/>
              </a:rPr>
              <a:t>This hub focuses on applications of drone technologies and services in emergencies, such as avalanche or earthquake search &amp; rescue, and in their use as preventive tools for identifying risks in time.</a:t>
            </a:r>
          </a:p>
          <a:p>
            <a:pPr rtl="0" fontAlgn="base"/>
            <a:r>
              <a:rPr lang="en-US" sz="1100" b="0" i="0" u="none" strike="noStrike" cap="none" dirty="0">
                <a:solidFill>
                  <a:srgbClr val="000000"/>
                </a:solidFill>
                <a:effectLst/>
                <a:latin typeface="Arial"/>
                <a:ea typeface="Arial"/>
                <a:cs typeface="Arial"/>
                <a:sym typeface="Arial"/>
              </a:rPr>
              <a:t>Kazakhstan and Central Asian drone companies have tested their technology in this corridor for </a:t>
            </a:r>
            <a:r>
              <a:rPr lang="en-US" sz="1100" b="0" i="0" u="sng" strike="noStrike" cap="none" dirty="0">
                <a:solidFill>
                  <a:srgbClr val="000000"/>
                </a:solidFill>
                <a:effectLst/>
                <a:latin typeface="Arial"/>
                <a:ea typeface="Arial"/>
                <a:cs typeface="Arial"/>
                <a:sym typeface="Arial"/>
                <a:hlinkClick r:id="rId12"/>
              </a:rPr>
              <a:t>search and rescue operations</a:t>
            </a:r>
            <a:r>
              <a:rPr lang="en-US" sz="1100" b="0" i="0" u="none" strike="noStrike" cap="none" dirty="0">
                <a:solidFill>
                  <a:srgbClr val="000000"/>
                </a:solidFill>
                <a:effectLst/>
                <a:latin typeface="Arial"/>
                <a:ea typeface="Arial"/>
                <a:cs typeface="Arial"/>
                <a:sym typeface="Arial"/>
              </a:rPr>
              <a:t>, wildfire response, and mountain mapping.</a:t>
            </a:r>
          </a:p>
          <a:p>
            <a:pPr rtl="0" fontAlgn="base"/>
            <a:r>
              <a:rPr lang="en-US" sz="1100" b="0" i="0" u="none" strike="noStrike" cap="none" dirty="0">
                <a:solidFill>
                  <a:srgbClr val="000000"/>
                </a:solidFill>
                <a:effectLst/>
                <a:latin typeface="Arial"/>
                <a:ea typeface="Arial"/>
                <a:cs typeface="Arial"/>
                <a:sym typeface="Arial"/>
              </a:rPr>
              <a:t>UNICEF Kazakhstan, in collaboration with Kazakhstan’s Center for Emergency Situations and Disaster Risk Reduction, conducted a training seminar on how to use drones for emergency response. Forty-two participants from emergency response agencies of Kazakhstan and neighboring Central Asian countries --Kyrgyzstan, Tajikistan, Turkmenistan, Uzbekistan and Afghanistan-- participated in this event.</a:t>
            </a:r>
          </a:p>
          <a:p>
            <a:pPr rtl="0" fontAlgn="base"/>
            <a:endParaRPr lang="en-US" sz="1100" b="0" i="0" u="none" strike="noStrike" cap="none" dirty="0">
              <a:solidFill>
                <a:srgbClr val="000000"/>
              </a:solidFill>
              <a:effectLst/>
              <a:latin typeface="Arial"/>
              <a:ea typeface="Arial"/>
              <a:cs typeface="Arial"/>
              <a:sym typeface="Arial"/>
            </a:endParaRPr>
          </a:p>
          <a:p>
            <a:pPr lvl="1" rtl="0" fontAlgn="base"/>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0163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b1e089595_0_1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b1e08959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082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b1e089595_0_1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4b1e089595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212124"/>
              </a:buClr>
              <a:buSzPts val="1050"/>
              <a:buFont typeface="Helvetica Neue"/>
              <a:buNone/>
            </a:pPr>
            <a:r>
              <a:rPr lang="en" sz="1050">
                <a:solidFill>
                  <a:srgbClr val="212124"/>
                </a:solidFill>
                <a:highlight>
                  <a:srgbClr val="F3F5F6"/>
                </a:highlight>
                <a:latin typeface="Helvetica Neue"/>
                <a:ea typeface="Helvetica Neue"/>
                <a:cs typeface="Helvetica Neue"/>
                <a:sym typeface="Helvetica Neue"/>
              </a:rPr>
              <a:t>A series of stores in the Waterside Market section of Monrovia, Liberia.</a:t>
            </a:r>
            <a:endParaRPr/>
          </a:p>
        </p:txBody>
      </p:sp>
      <p:sp>
        <p:nvSpPr>
          <p:cNvPr id="379" name="Google Shape;379;g4b1e089595_0_12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3397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4b1e089595_0_1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4b1e089595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91" name="Google Shape;391;g4b1e089595_0_137: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8799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00a12f396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12" name="Google Shape;412;g500a12f396_1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1671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b1e089595_0_1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4b1e089595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time taken to get from healthcare facility to the lab is 11 days, and time taken to return the results by road can take as long as 8 weeks.</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URGENT Blood immunization material, Stock ressuply, speed up treatments</a:t>
            </a:r>
            <a:endParaRPr>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1 billion + persons needs with 100 billion dollar industries = PHARMA</a:t>
            </a:r>
            <a:endParaRPr>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a:p>
        </p:txBody>
      </p:sp>
      <p:sp>
        <p:nvSpPr>
          <p:cNvPr id="440" name="Google Shape;440;g4b1e089595_0_15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8537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b1e089595_0_1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4b1e089595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USAID-Chemonics + UNICEF </a:t>
            </a:r>
          </a:p>
          <a:p>
            <a:pPr marL="171450" lvl="0" indent="-171450" algn="l" rtl="0">
              <a:lnSpc>
                <a:spcPct val="115000"/>
              </a:lnSpc>
              <a:spcBef>
                <a:spcPts val="0"/>
              </a:spcBef>
              <a:spcAft>
                <a:spcPts val="0"/>
              </a:spcAft>
              <a:buClr>
                <a:schemeClr val="dk1"/>
              </a:buClr>
              <a:buSzPts val="1100"/>
              <a:buFontTx/>
              <a:buChar char="-"/>
            </a:pPr>
            <a:r>
              <a:rPr lang="en-US" dirty="0">
                <a:solidFill>
                  <a:schemeClr val="dk1"/>
                </a:solidFill>
                <a:latin typeface="Calibri"/>
                <a:ea typeface="Source Sans Pro"/>
                <a:cs typeface="Calibri"/>
                <a:sym typeface="Calibri"/>
              </a:rPr>
              <a:t>Test flights in Kasungu corridor to refine safety protocols and show Malawi CAA the SOP for these VTOLs to deliver health supplies.</a:t>
            </a:r>
          </a:p>
          <a:p>
            <a:pPr marL="171450" lvl="0" indent="-171450" algn="l" rtl="0">
              <a:lnSpc>
                <a:spcPct val="115000"/>
              </a:lnSpc>
              <a:spcBef>
                <a:spcPts val="0"/>
              </a:spcBef>
              <a:spcAft>
                <a:spcPts val="0"/>
              </a:spcAft>
              <a:buClr>
                <a:schemeClr val="dk1"/>
              </a:buClr>
              <a:buSzPts val="1100"/>
              <a:buFontTx/>
              <a:buChar char="-"/>
            </a:pPr>
            <a:r>
              <a:rPr lang="en-US" dirty="0">
                <a:solidFill>
                  <a:schemeClr val="dk1"/>
                </a:solidFill>
                <a:latin typeface="Calibri"/>
                <a:ea typeface="Source Sans Pro"/>
                <a:cs typeface="Calibri"/>
                <a:sym typeface="Calibri"/>
              </a:rPr>
              <a:t>Kasungu to </a:t>
            </a:r>
            <a:r>
              <a:rPr lang="en-US" dirty="0" err="1">
                <a:solidFill>
                  <a:schemeClr val="dk1"/>
                </a:solidFill>
                <a:latin typeface="Calibri"/>
                <a:ea typeface="Source Sans Pro"/>
                <a:cs typeface="Calibri"/>
                <a:sym typeface="Calibri"/>
              </a:rPr>
              <a:t>Lifupa</a:t>
            </a:r>
            <a:r>
              <a:rPr lang="en-US" dirty="0">
                <a:solidFill>
                  <a:schemeClr val="dk1"/>
                </a:solidFill>
                <a:latin typeface="Calibri"/>
                <a:ea typeface="Source Sans Pro"/>
                <a:cs typeface="Calibri"/>
                <a:sym typeface="Calibri"/>
              </a:rPr>
              <a:t> – 55 km flight / Cold chain </a:t>
            </a:r>
          </a:p>
          <a:p>
            <a:pPr marL="171450" lvl="0" indent="-171450" algn="l" rtl="0">
              <a:lnSpc>
                <a:spcPct val="115000"/>
              </a:lnSpc>
              <a:spcBef>
                <a:spcPts val="0"/>
              </a:spcBef>
              <a:spcAft>
                <a:spcPts val="0"/>
              </a:spcAft>
              <a:buClr>
                <a:schemeClr val="dk1"/>
              </a:buClr>
              <a:buSzPts val="1100"/>
              <a:buFontTx/>
              <a:buChar char="-"/>
            </a:pPr>
            <a:r>
              <a:rPr lang="en-US" dirty="0">
                <a:solidFill>
                  <a:schemeClr val="dk1"/>
                </a:solidFill>
                <a:latin typeface="Calibri"/>
                <a:ea typeface="Source Sans Pro"/>
                <a:cs typeface="Calibri"/>
                <a:sym typeface="Calibri"/>
              </a:rPr>
              <a:t>Nurses / </a:t>
            </a:r>
            <a:r>
              <a:rPr lang="en-US" dirty="0" err="1">
                <a:solidFill>
                  <a:schemeClr val="dk1"/>
                </a:solidFill>
                <a:latin typeface="Calibri"/>
                <a:ea typeface="Source Sans Pro"/>
                <a:cs typeface="Calibri"/>
                <a:sym typeface="Calibri"/>
              </a:rPr>
              <a:t>healthworkers</a:t>
            </a:r>
            <a:r>
              <a:rPr lang="en-US" dirty="0">
                <a:solidFill>
                  <a:schemeClr val="dk1"/>
                </a:solidFill>
                <a:latin typeface="Calibri"/>
                <a:ea typeface="Source Sans Pro"/>
                <a:cs typeface="Calibri"/>
                <a:sym typeface="Calibri"/>
              </a:rPr>
              <a:t> like Elizabeth – integrated from the beginning. </a:t>
            </a:r>
          </a:p>
          <a:p>
            <a:pPr marL="171450" lvl="0" indent="-171450" algn="l" rtl="0">
              <a:lnSpc>
                <a:spcPct val="115000"/>
              </a:lnSpc>
              <a:spcBef>
                <a:spcPts val="0"/>
              </a:spcBef>
              <a:spcAft>
                <a:spcPts val="0"/>
              </a:spcAft>
              <a:buClr>
                <a:schemeClr val="dk1"/>
              </a:buClr>
              <a:buSzPts val="1100"/>
              <a:buFontTx/>
              <a:buChar char="-"/>
            </a:pPr>
            <a:endParaRPr lang="en-US" dirty="0">
              <a:solidFill>
                <a:schemeClr val="dk1"/>
              </a:solidFill>
              <a:latin typeface="Calibri"/>
              <a:ea typeface="Source Sans Pro"/>
              <a:cs typeface="Calibri"/>
              <a:sym typeface="Calibri"/>
            </a:endParaRPr>
          </a:p>
          <a:p>
            <a:pPr marL="171450" lvl="0" indent="-171450" algn="l" rtl="0">
              <a:lnSpc>
                <a:spcPct val="115000"/>
              </a:lnSpc>
              <a:spcBef>
                <a:spcPts val="0"/>
              </a:spcBef>
              <a:spcAft>
                <a:spcPts val="0"/>
              </a:spcAft>
              <a:buClr>
                <a:schemeClr val="dk1"/>
              </a:buClr>
              <a:buSzPts val="1100"/>
              <a:buFontTx/>
              <a:buChar char="-"/>
            </a:pPr>
            <a:r>
              <a:rPr lang="en-US" dirty="0">
                <a:hlinkClick r:id="rId3"/>
              </a:rPr>
              <a:t>https://unicefmalawi.blog/2019/06/19/utilizing-drones-to-deliver-health-supplies-in-remote-areas/</a:t>
            </a:r>
            <a:endParaRPr dirty="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dirty="0"/>
          </a:p>
        </p:txBody>
      </p:sp>
      <p:sp>
        <p:nvSpPr>
          <p:cNvPr id="440" name="Google Shape;440;g4b1e089595_0_15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6943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827417b29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827417b2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solidFill>
                  <a:srgbClr val="0068EA"/>
                </a:solidFill>
                <a:latin typeface="Source Sans Pro"/>
                <a:ea typeface="Source Sans Pro"/>
                <a:cs typeface="Source Sans Pro"/>
                <a:sym typeface="Source Sans Pro"/>
              </a:rPr>
              <a:t>About UNICEF</a:t>
            </a:r>
            <a:endParaRPr sz="1200" b="1" dirty="0">
              <a:solidFill>
                <a:srgbClr val="0068EA"/>
              </a:solidFill>
              <a:latin typeface="Source Sans Pro"/>
              <a:ea typeface="Source Sans Pro"/>
              <a:cs typeface="Source Sans Pro"/>
              <a:sym typeface="Source Sans Pro"/>
            </a:endParaRPr>
          </a:p>
          <a:p>
            <a:pPr marL="0" lvl="0" indent="0" algn="l" rtl="0">
              <a:lnSpc>
                <a:spcPct val="115000"/>
              </a:lnSpc>
              <a:spcBef>
                <a:spcPts val="400"/>
              </a:spcBef>
              <a:spcAft>
                <a:spcPts val="0"/>
              </a:spcAft>
              <a:buNone/>
            </a:pPr>
            <a:r>
              <a:rPr lang="en" sz="1000" dirty="0">
                <a:solidFill>
                  <a:srgbClr val="303030"/>
                </a:solidFill>
                <a:latin typeface="Source Sans Pro"/>
                <a:ea typeface="Source Sans Pro"/>
                <a:cs typeface="Source Sans Pro"/>
                <a:sym typeface="Source Sans Pro"/>
              </a:rPr>
              <a:t>UN agency for children</a:t>
            </a:r>
            <a:endParaRPr sz="1000" dirty="0">
              <a:solidFill>
                <a:srgbClr val="303030"/>
              </a:solidFill>
              <a:latin typeface="Source Sans Pro"/>
              <a:ea typeface="Source Sans Pro"/>
              <a:cs typeface="Source Sans Pro"/>
              <a:sym typeface="Source Sans Pro"/>
            </a:endParaRPr>
          </a:p>
          <a:p>
            <a:pPr marL="0" lvl="0" indent="0" algn="l" rtl="0">
              <a:lnSpc>
                <a:spcPct val="115000"/>
              </a:lnSpc>
              <a:spcBef>
                <a:spcPts val="400"/>
              </a:spcBef>
              <a:spcAft>
                <a:spcPts val="0"/>
              </a:spcAft>
              <a:buNone/>
            </a:pPr>
            <a:r>
              <a:rPr lang="en" sz="1000" dirty="0">
                <a:solidFill>
                  <a:srgbClr val="303030"/>
                </a:solidFill>
                <a:latin typeface="Source Sans Pro"/>
                <a:ea typeface="Source Sans Pro"/>
                <a:cs typeface="Source Sans Pro"/>
                <a:sym typeface="Source Sans Pro"/>
              </a:rPr>
              <a:t>Works in 190 countries and territories to protect the rights of every child. </a:t>
            </a:r>
            <a:endParaRPr sz="1000" dirty="0">
              <a:solidFill>
                <a:srgbClr val="303030"/>
              </a:solidFill>
              <a:latin typeface="Source Sans Pro"/>
              <a:ea typeface="Source Sans Pro"/>
              <a:cs typeface="Source Sans Pro"/>
              <a:sym typeface="Source Sans Pro"/>
            </a:endParaRPr>
          </a:p>
          <a:p>
            <a:pPr marL="0" lvl="0" indent="0" algn="l" rtl="0">
              <a:lnSpc>
                <a:spcPct val="115000"/>
              </a:lnSpc>
              <a:spcBef>
                <a:spcPts val="400"/>
              </a:spcBef>
              <a:spcAft>
                <a:spcPts val="0"/>
              </a:spcAft>
              <a:buNone/>
            </a:pPr>
            <a:r>
              <a:rPr lang="en" sz="1000" dirty="0">
                <a:solidFill>
                  <a:srgbClr val="303030"/>
                </a:solidFill>
                <a:latin typeface="Source Sans Pro"/>
                <a:ea typeface="Source Sans Pro"/>
                <a:cs typeface="Source Sans Pro"/>
                <a:sym typeface="Source Sans Pro"/>
              </a:rPr>
              <a:t>Has spent 70 years working to improve the lives of children and their families.</a:t>
            </a:r>
            <a:endParaRPr sz="1000" dirty="0">
              <a:solidFill>
                <a:srgbClr val="303030"/>
              </a:solidFill>
              <a:latin typeface="Source Sans Pro"/>
              <a:ea typeface="Source Sans Pro"/>
              <a:cs typeface="Source Sans Pro"/>
              <a:sym typeface="Source Sans Pro"/>
            </a:endParaRPr>
          </a:p>
          <a:p>
            <a:pPr marL="0" lvl="0" indent="0" algn="l" rtl="0">
              <a:lnSpc>
                <a:spcPct val="115000"/>
              </a:lnSpc>
              <a:spcBef>
                <a:spcPts val="400"/>
              </a:spcBef>
              <a:spcAft>
                <a:spcPts val="0"/>
              </a:spcAft>
              <a:buNone/>
            </a:pPr>
            <a:r>
              <a:rPr lang="en" sz="1000" dirty="0">
                <a:solidFill>
                  <a:srgbClr val="303030"/>
                </a:solidFill>
                <a:latin typeface="Source Sans Pro"/>
                <a:ea typeface="Source Sans Pro"/>
                <a:cs typeface="Source Sans Pro"/>
                <a:sym typeface="Source Sans Pro"/>
              </a:rPr>
              <a:t>In 2016, UNICEF responded to 344 humanitarian emergencies in 108 countries</a:t>
            </a:r>
            <a:endParaRPr sz="1000" dirty="0">
              <a:solidFill>
                <a:srgbClr val="303030"/>
              </a:solidFill>
              <a:latin typeface="Source Sans Pro"/>
              <a:ea typeface="Source Sans Pro"/>
              <a:cs typeface="Source Sans Pro"/>
              <a:sym typeface="Source Sans Pro"/>
            </a:endParaRPr>
          </a:p>
          <a:p>
            <a:pPr marL="0" lvl="0" indent="0" algn="l" rtl="0">
              <a:lnSpc>
                <a:spcPct val="115000"/>
              </a:lnSpc>
              <a:spcBef>
                <a:spcPts val="400"/>
              </a:spcBef>
              <a:spcAft>
                <a:spcPts val="0"/>
              </a:spcAft>
              <a:buNone/>
            </a:pPr>
            <a:r>
              <a:rPr lang="en" sz="1000" dirty="0">
                <a:solidFill>
                  <a:srgbClr val="303030"/>
                </a:solidFill>
                <a:latin typeface="Source Sans Pro"/>
                <a:ea typeface="Source Sans Pro"/>
                <a:cs typeface="Source Sans Pro"/>
                <a:sym typeface="Source Sans Pro"/>
              </a:rPr>
              <a:t>45% of the world’s children reached with life saving vaccines</a:t>
            </a:r>
            <a:endParaRPr sz="1000" dirty="0">
              <a:solidFill>
                <a:srgbClr val="303030"/>
              </a:solidFill>
              <a:latin typeface="Source Sans Pro"/>
              <a:ea typeface="Source Sans Pro"/>
              <a:cs typeface="Source Sans Pro"/>
              <a:sym typeface="Source Sans Pro"/>
            </a:endParaRPr>
          </a:p>
          <a:p>
            <a:pPr marL="0" lvl="0" indent="0" algn="l" rtl="0">
              <a:lnSpc>
                <a:spcPct val="115000"/>
              </a:lnSpc>
              <a:spcBef>
                <a:spcPts val="400"/>
              </a:spcBef>
              <a:spcAft>
                <a:spcPts val="400"/>
              </a:spcAft>
              <a:buNone/>
            </a:pPr>
            <a:r>
              <a:rPr lang="en" sz="1000" dirty="0">
                <a:solidFill>
                  <a:srgbClr val="404041"/>
                </a:solidFill>
                <a:highlight>
                  <a:srgbClr val="FFFFFF"/>
                </a:highlight>
                <a:latin typeface="Source Sans Pro"/>
                <a:ea typeface="Source Sans Pro"/>
                <a:cs typeface="Source Sans Pro"/>
                <a:sym typeface="Source Sans Pro"/>
              </a:rPr>
              <a:t>UNICEF works with governments, NGOs and communities to assess needs and procure educational supplies where appropriate. </a:t>
            </a:r>
            <a:endParaRPr dirty="0">
              <a:solidFill>
                <a:srgbClr val="303030"/>
              </a:solidFill>
              <a:latin typeface="Source Sans Pro"/>
              <a:ea typeface="Source Sans Pro"/>
              <a:cs typeface="Source Sans Pro"/>
              <a:sym typeface="Source Sans Pr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b1e089595_0_1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4b1e089595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dirty="0"/>
              <a:t>Fuel contamination. – Restricted flight operations of this multi-purpose UAS.</a:t>
            </a:r>
          </a:p>
          <a:p>
            <a:pPr marL="0" lvl="0" indent="0" algn="l" rtl="0">
              <a:spcBef>
                <a:spcPts val="0"/>
              </a:spcBef>
              <a:spcAft>
                <a:spcPts val="0"/>
              </a:spcAft>
              <a:buClr>
                <a:schemeClr val="dk1"/>
              </a:buClr>
              <a:buSzPts val="1200"/>
              <a:buFont typeface="Calibri"/>
              <a:buNone/>
            </a:pPr>
            <a:r>
              <a:rPr lang="en-US" dirty="0"/>
              <a:t>Local gasoline contaminated: Chemical, particulate</a:t>
            </a:r>
          </a:p>
          <a:p>
            <a:pPr marL="0" lvl="0" indent="0" algn="l" rtl="0">
              <a:spcBef>
                <a:spcPts val="0"/>
              </a:spcBef>
              <a:spcAft>
                <a:spcPts val="0"/>
              </a:spcAft>
              <a:buClr>
                <a:schemeClr val="dk1"/>
              </a:buClr>
              <a:buSzPts val="1200"/>
              <a:buFont typeface="Calibri"/>
              <a:buNone/>
            </a:pPr>
            <a:r>
              <a:rPr lang="en-US" dirty="0"/>
              <a:t>Manufacturer came up with a solution: Implement a new type of UAS fuel injector (higher contaminant tolerance), source clean fuel within Malawi, ensure handling items are clean, filter all fuel.</a:t>
            </a:r>
            <a:endParaRPr dirty="0"/>
          </a:p>
        </p:txBody>
      </p:sp>
      <p:sp>
        <p:nvSpPr>
          <p:cNvPr id="440" name="Google Shape;440;g4b1e089595_0_15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89936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b1e089595_0_16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4b1e089595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8 km2, 5:38 hours, 135 km flown, 3.3 cm/px (ground sampling distance), 2 low cost quadcopters with high-res camera, 2 drone pilots, 1 GIS expert, 10 minutes to process per map, 5 minutes analysis per map.</a:t>
            </a:r>
          </a:p>
          <a:p>
            <a:pPr marL="0" lvl="0" indent="0" algn="l" rtl="0">
              <a:lnSpc>
                <a:spcPct val="115000"/>
              </a:lnSpc>
              <a:spcBef>
                <a:spcPts val="0"/>
              </a:spcBef>
              <a:spcAft>
                <a:spcPts val="0"/>
              </a:spcAft>
              <a:buClr>
                <a:schemeClr val="dk1"/>
              </a:buClr>
              <a:buSzPts val="1100"/>
              <a:buFont typeface="Arial"/>
              <a:buNone/>
            </a:pPr>
            <a:endParaRPr lang="en-US" dirty="0"/>
          </a:p>
          <a:p>
            <a:pPr marL="171450" lvl="0" indent="-171450" algn="l" rtl="0">
              <a:lnSpc>
                <a:spcPct val="115000"/>
              </a:lnSpc>
              <a:spcBef>
                <a:spcPts val="0"/>
              </a:spcBef>
              <a:spcAft>
                <a:spcPts val="0"/>
              </a:spcAft>
              <a:buClr>
                <a:schemeClr val="dk1"/>
              </a:buClr>
              <a:buSzPts val="1100"/>
              <a:buFontTx/>
              <a:buChar char="-"/>
            </a:pPr>
            <a:r>
              <a:rPr lang="en-US" dirty="0"/>
              <a:t>Identified buildings, households and structures affected by current levels of water.</a:t>
            </a:r>
          </a:p>
          <a:p>
            <a:pPr marL="171450" lvl="0" indent="-171450" algn="l" rtl="0">
              <a:lnSpc>
                <a:spcPct val="115000"/>
              </a:lnSpc>
              <a:spcBef>
                <a:spcPts val="0"/>
              </a:spcBef>
              <a:spcAft>
                <a:spcPts val="0"/>
              </a:spcAft>
              <a:buClr>
                <a:schemeClr val="dk1"/>
              </a:buClr>
              <a:buSzPts val="1100"/>
              <a:buFontTx/>
              <a:buChar char="-"/>
            </a:pPr>
            <a:r>
              <a:rPr lang="en-US" dirty="0"/>
              <a:t>Modelled flooding scenarios: What if water levels expanded by 5 m / by 20 m?</a:t>
            </a:r>
          </a:p>
          <a:p>
            <a:pPr marL="171450" lvl="0" indent="-171450" algn="l" rtl="0">
              <a:lnSpc>
                <a:spcPct val="115000"/>
              </a:lnSpc>
              <a:spcBef>
                <a:spcPts val="0"/>
              </a:spcBef>
              <a:spcAft>
                <a:spcPts val="0"/>
              </a:spcAft>
              <a:buClr>
                <a:schemeClr val="dk1"/>
              </a:buClr>
              <a:buSzPts val="1100"/>
              <a:buFontTx/>
              <a:buChar char="-"/>
            </a:pPr>
            <a:r>
              <a:rPr lang="en-US" dirty="0"/>
              <a:t>Part of an Inter-Agency Assessment Group: Formed by Red Cross + UNICEF + Department of Disaster Management Affairs  </a:t>
            </a:r>
            <a:endParaRPr dirty="0"/>
          </a:p>
        </p:txBody>
      </p:sp>
      <p:sp>
        <p:nvSpPr>
          <p:cNvPr id="452" name="Google Shape;452;g4b1e089595_0_16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6907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00a12f396_0_2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500a12f396_0_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333333"/>
                </a:solidFill>
                <a:latin typeface="Source Sans Pro"/>
                <a:ea typeface="Source Sans Pro"/>
                <a:cs typeface="Source Sans Pro"/>
                <a:sym typeface="Source Sans Pro"/>
              </a:rPr>
              <a:t>Malawi Floods: Water resource management – Map water holes that are polluted and those still safe to drink</a:t>
            </a:r>
            <a:endParaRPr dirty="0">
              <a:solidFill>
                <a:srgbClr val="333333"/>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dirty="0">
                <a:solidFill>
                  <a:srgbClr val="333333"/>
                </a:solidFill>
                <a:latin typeface="Source Sans Pro"/>
                <a:ea typeface="Source Sans Pro"/>
                <a:cs typeface="Source Sans Pro"/>
                <a:sym typeface="Source Sans Pro"/>
              </a:rPr>
              <a:t>Contain possible outbreaks of disease (i.e. cholera). Malawi: 11% of population still defecate in the open.</a:t>
            </a:r>
          </a:p>
          <a:p>
            <a:pPr marL="228600" lvl="0" indent="-228600" algn="l" rtl="0">
              <a:lnSpc>
                <a:spcPct val="115000"/>
              </a:lnSpc>
              <a:spcBef>
                <a:spcPts val="0"/>
              </a:spcBef>
              <a:spcAft>
                <a:spcPts val="0"/>
              </a:spcAft>
              <a:buAutoNum type="arabicParenR"/>
            </a:pPr>
            <a:r>
              <a:rPr lang="en" dirty="0">
                <a:solidFill>
                  <a:srgbClr val="333333"/>
                </a:solidFill>
                <a:latin typeface="Source Sans Pro"/>
                <a:sym typeface="Source Sans Pro"/>
              </a:rPr>
              <a:t>Community sensitization</a:t>
            </a:r>
          </a:p>
          <a:p>
            <a:pPr marL="228600" lvl="0" indent="-228600" algn="l" rtl="0">
              <a:lnSpc>
                <a:spcPct val="115000"/>
              </a:lnSpc>
              <a:spcBef>
                <a:spcPts val="0"/>
              </a:spcBef>
              <a:spcAft>
                <a:spcPts val="0"/>
              </a:spcAft>
              <a:buAutoNum type="arabicParenR"/>
            </a:pPr>
            <a:r>
              <a:rPr lang="en" dirty="0">
                <a:solidFill>
                  <a:srgbClr val="333333"/>
                </a:solidFill>
                <a:latin typeface="Source Sans Pro"/>
                <a:sym typeface="Source Sans Pro"/>
              </a:rPr>
              <a:t>Drone data acquisition – 2a) Drone data used for community engagement</a:t>
            </a:r>
          </a:p>
          <a:p>
            <a:pPr marL="228600" lvl="0" indent="-228600" algn="l" rtl="0">
              <a:lnSpc>
                <a:spcPct val="115000"/>
              </a:lnSpc>
              <a:spcBef>
                <a:spcPts val="0"/>
              </a:spcBef>
              <a:spcAft>
                <a:spcPts val="0"/>
              </a:spcAft>
              <a:buAutoNum type="arabicParenR"/>
            </a:pPr>
            <a:r>
              <a:rPr lang="en" dirty="0">
                <a:solidFill>
                  <a:srgbClr val="333333"/>
                </a:solidFill>
                <a:latin typeface="Source Sans Pro"/>
                <a:sym typeface="Source Sans Pro"/>
              </a:rPr>
              <a:t>Ground truth data acquisition by students </a:t>
            </a:r>
          </a:p>
          <a:p>
            <a:pPr marL="228600" lvl="0" indent="-228600" algn="l" rtl="0">
              <a:lnSpc>
                <a:spcPct val="115000"/>
              </a:lnSpc>
              <a:spcBef>
                <a:spcPts val="0"/>
              </a:spcBef>
              <a:spcAft>
                <a:spcPts val="0"/>
              </a:spcAft>
              <a:buAutoNum type="arabicParenR"/>
            </a:pPr>
            <a:r>
              <a:rPr lang="en" dirty="0">
                <a:solidFill>
                  <a:srgbClr val="333333"/>
                </a:solidFill>
                <a:latin typeface="Source Sans Pro"/>
                <a:sym typeface="Source Sans Pro"/>
              </a:rPr>
              <a:t>AI used to identify cholera related features</a:t>
            </a:r>
          </a:p>
          <a:p>
            <a:pPr marL="228600" lvl="0" indent="-228600" algn="l" rtl="0">
              <a:lnSpc>
                <a:spcPct val="115000"/>
              </a:lnSpc>
              <a:spcBef>
                <a:spcPts val="0"/>
              </a:spcBef>
              <a:spcAft>
                <a:spcPts val="0"/>
              </a:spcAft>
              <a:buAutoNum type="arabicParenR"/>
            </a:pPr>
            <a:r>
              <a:rPr lang="en" dirty="0">
                <a:solidFill>
                  <a:srgbClr val="333333"/>
                </a:solidFill>
                <a:latin typeface="Source Sans Pro"/>
                <a:sym typeface="Source Sans Pro"/>
              </a:rPr>
              <a:t>Data analysis and id of cholera hotspots</a:t>
            </a:r>
            <a:endParaRPr dirty="0"/>
          </a:p>
        </p:txBody>
      </p:sp>
      <p:sp>
        <p:nvSpPr>
          <p:cNvPr id="465" name="Google Shape;465;g500a12f396_0_23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22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61662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4b1e089595_0_1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4b1e089595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solidFill>
                <a:srgbClr val="333333"/>
              </a:solidFill>
              <a:latin typeface="Source Sans Pro"/>
              <a:ea typeface="Source Sans Pro"/>
              <a:cs typeface="Source Sans Pro"/>
              <a:sym typeface="Source Sans Pro"/>
            </a:endParaRPr>
          </a:p>
        </p:txBody>
      </p:sp>
      <p:sp>
        <p:nvSpPr>
          <p:cNvPr id="477" name="Google Shape;477;g4b1e089595_0_18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23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4380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00a12f396_0_2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500a12f396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p>
        </p:txBody>
      </p:sp>
      <p:sp>
        <p:nvSpPr>
          <p:cNvPr id="489" name="Google Shape;489;g500a12f396_0_247: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24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34285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802121038_0_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5802121038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sz="1200" dirty="0">
                <a:solidFill>
                  <a:schemeClr val="dk1"/>
                </a:solidFill>
              </a:rPr>
              <a:t>We are proud to be supporting the Government of Malawi, in announcing the first Drone and Data Academy in Africa, next week. </a:t>
            </a:r>
            <a:endParaRPr sz="1200" dirty="0">
              <a:solidFill>
                <a:schemeClr val="dk1"/>
              </a:solidFill>
            </a:endParaRPr>
          </a:p>
          <a:p>
            <a:pPr marL="0" lvl="0" indent="0" algn="l" rtl="0">
              <a:spcBef>
                <a:spcPts val="0"/>
              </a:spcBef>
              <a:spcAft>
                <a:spcPts val="0"/>
              </a:spcAft>
              <a:buClr>
                <a:schemeClr val="dk1"/>
              </a:buClr>
              <a:buSzPts val="1200"/>
              <a:buFont typeface="Calibri"/>
              <a:buNone/>
            </a:pPr>
            <a:endParaRPr sz="1200" dirty="0">
              <a:solidFill>
                <a:schemeClr val="dk1"/>
              </a:solidFill>
            </a:endParaRPr>
          </a:p>
          <a:p>
            <a:pPr marL="0" lvl="0" indent="0" algn="l" rtl="0">
              <a:spcBef>
                <a:spcPts val="0"/>
              </a:spcBef>
              <a:spcAft>
                <a:spcPts val="0"/>
              </a:spcAft>
              <a:buClr>
                <a:schemeClr val="dk1"/>
              </a:buClr>
              <a:buSzPts val="1200"/>
              <a:buFont typeface="Calibri"/>
              <a:buNone/>
            </a:pPr>
            <a:r>
              <a:rPr lang="en" sz="1200" dirty="0">
                <a:solidFill>
                  <a:schemeClr val="dk1"/>
                </a:solidFill>
              </a:rPr>
              <a:t>This Academy will be located in the Malawi Drone Corridor, around Kasungu airfield, and provide training in piloting drones, repairing them, and planning for their flights - a set of skills that will be very necessary as these small flying machines become more ubiquitous in delivering supplies or reacting to emergencies.</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Companies in Africa struggle to find qualified employees that will be able to support long-term drone operation and data analytical services. The academy will create a pipeline of qualified youth ready to step into a new economy created by drones. </a:t>
            </a:r>
          </a:p>
          <a:p>
            <a:pPr marL="0" lvl="0" indent="0" algn="l" rtl="0">
              <a:spcBef>
                <a:spcPts val="0"/>
              </a:spcBef>
              <a:spcAft>
                <a:spcPts val="0"/>
              </a:spcAft>
              <a:buClr>
                <a:schemeClr val="dk1"/>
              </a:buClr>
              <a:buSzPts val="1100"/>
              <a:buFont typeface="Arial"/>
              <a:buNone/>
            </a:pPr>
            <a:endParaRPr lang="en" sz="1200" dirty="0">
              <a:solidFill>
                <a:schemeClr val="dk1"/>
              </a:solidFill>
            </a:endParaRPr>
          </a:p>
          <a:p>
            <a:pPr rtl="0"/>
            <a:r>
              <a:rPr lang="en-US" sz="1100" b="0" i="0" u="none" strike="noStrike" cap="none" dirty="0">
                <a:solidFill>
                  <a:srgbClr val="000000"/>
                </a:solidFill>
                <a:effectLst/>
                <a:latin typeface="Arial"/>
                <a:ea typeface="Arial"/>
                <a:cs typeface="Arial"/>
                <a:sym typeface="Arial"/>
              </a:rPr>
              <a:t>The ADDA will create a pipeline of qualified employees ready to step into a new economy created by unmanned aircraft. The ADDA will be developed and operated by academic institutions with international and local experience, and will offer three distinct programs:</a:t>
            </a:r>
            <a:endParaRPr lang="en-US" b="0" dirty="0">
              <a:effectLst/>
            </a:endParaRPr>
          </a:p>
          <a:p>
            <a:pPr rtl="0" fontAlgn="base"/>
            <a:br>
              <a:rPr lang="en-US" b="0" dirty="0">
                <a:effectLst/>
              </a:rPr>
            </a:br>
            <a:r>
              <a:rPr lang="en-US" sz="1100" b="0" i="0" u="none" strike="noStrike" cap="none" dirty="0">
                <a:solidFill>
                  <a:srgbClr val="000000"/>
                </a:solidFill>
                <a:effectLst/>
                <a:latin typeface="Arial"/>
                <a:ea typeface="Arial"/>
                <a:cs typeface="Arial"/>
                <a:sym typeface="Arial"/>
              </a:rPr>
              <a:t>A </a:t>
            </a:r>
            <a:r>
              <a:rPr lang="en-US" sz="1100" b="1" i="0" u="none" strike="noStrike" cap="none" dirty="0">
                <a:solidFill>
                  <a:srgbClr val="000000"/>
                </a:solidFill>
                <a:effectLst/>
                <a:latin typeface="Arial"/>
                <a:ea typeface="Arial"/>
                <a:cs typeface="Arial"/>
                <a:sym typeface="Arial"/>
              </a:rPr>
              <a:t>Remotely Piloted Aircraft Operator’s Certificate</a:t>
            </a:r>
            <a:r>
              <a:rPr lang="en-US" sz="1100" b="0" i="0" u="none" strike="noStrike" cap="none" dirty="0">
                <a:solidFill>
                  <a:srgbClr val="000000"/>
                </a:solidFill>
                <a:effectLst/>
                <a:latin typeface="Arial"/>
                <a:ea typeface="Arial"/>
                <a:cs typeface="Arial"/>
                <a:sym typeface="Arial"/>
              </a:rPr>
              <a:t>, which will be a 1-week intensive course designed to allow drone operators to comply with the certification requirements of civil aviation authorities for drone flight. </a:t>
            </a:r>
          </a:p>
          <a:p>
            <a:pPr lvl="1" rtl="0" fontAlgn="base"/>
            <a:r>
              <a:rPr lang="en-US" sz="1100" b="0" i="0" u="none" strike="noStrike" cap="none" dirty="0">
                <a:solidFill>
                  <a:srgbClr val="000000"/>
                </a:solidFill>
                <a:effectLst/>
                <a:latin typeface="Arial"/>
                <a:ea typeface="Arial"/>
                <a:cs typeface="Arial"/>
                <a:sym typeface="Arial"/>
              </a:rPr>
              <a:t>Graduates from this program will receive Level 1 certification, which allows them to conduct flight operations. This might vary according to each country’s specific regulations. </a:t>
            </a:r>
          </a:p>
          <a:p>
            <a:pPr rtl="0" fontAlgn="base"/>
            <a:br>
              <a:rPr lang="en-US" b="0" dirty="0">
                <a:effectLst/>
              </a:rPr>
            </a:br>
            <a:r>
              <a:rPr lang="en-US" sz="1100" b="0" i="0" u="none" strike="noStrike" cap="none" dirty="0">
                <a:solidFill>
                  <a:srgbClr val="000000"/>
                </a:solidFill>
                <a:effectLst/>
                <a:latin typeface="Arial"/>
                <a:ea typeface="Arial"/>
                <a:cs typeface="Arial"/>
                <a:sym typeface="Arial"/>
              </a:rPr>
              <a:t>A </a:t>
            </a:r>
            <a:r>
              <a:rPr lang="en-US" sz="1100" b="1" i="0" u="none" strike="noStrike" cap="none" dirty="0">
                <a:solidFill>
                  <a:srgbClr val="000000"/>
                </a:solidFill>
                <a:effectLst/>
                <a:latin typeface="Arial"/>
                <a:ea typeface="Arial"/>
                <a:cs typeface="Arial"/>
                <a:sym typeface="Arial"/>
              </a:rPr>
              <a:t>Certificate of Drone Technology</a:t>
            </a:r>
            <a:r>
              <a:rPr lang="en-US" sz="1100" b="0" i="0" u="none" strike="noStrike" cap="none" dirty="0">
                <a:solidFill>
                  <a:srgbClr val="000000"/>
                </a:solidFill>
                <a:effectLst/>
                <a:latin typeface="Arial"/>
                <a:ea typeface="Arial"/>
                <a:cs typeface="Arial"/>
                <a:sym typeface="Arial"/>
              </a:rPr>
              <a:t>, which will be a 11-week program that will cover drone basics, logistics and data analytics. </a:t>
            </a:r>
          </a:p>
          <a:p>
            <a:pPr lvl="1" rtl="0" fontAlgn="base"/>
            <a:r>
              <a:rPr lang="en-US" sz="1100" b="0" i="0" u="none" strike="noStrike" cap="none" dirty="0">
                <a:solidFill>
                  <a:srgbClr val="000000"/>
                </a:solidFill>
                <a:effectLst/>
                <a:latin typeface="Arial"/>
                <a:ea typeface="Arial"/>
                <a:cs typeface="Arial"/>
                <a:sym typeface="Arial"/>
              </a:rPr>
              <a:t>Graduates from this program will receive </a:t>
            </a:r>
            <a:r>
              <a:rPr lang="en-US" sz="1100" b="0" i="0" u="sng" strike="noStrike" cap="none" dirty="0">
                <a:solidFill>
                  <a:srgbClr val="000000"/>
                </a:solidFill>
                <a:effectLst/>
                <a:latin typeface="Arial"/>
                <a:ea typeface="Arial"/>
                <a:cs typeface="Arial"/>
                <a:sym typeface="Arial"/>
                <a:hlinkClick r:id="rId3"/>
              </a:rPr>
              <a:t>Trusted Operator Program Level 2 certification</a:t>
            </a:r>
            <a:r>
              <a:rPr lang="en-US" sz="1100" b="0" i="0" u="none" strike="noStrike" cap="none" dirty="0">
                <a:solidFill>
                  <a:srgbClr val="000000"/>
                </a:solidFill>
                <a:effectLst/>
                <a:latin typeface="Arial"/>
                <a:ea typeface="Arial"/>
                <a:cs typeface="Arial"/>
                <a:sym typeface="Arial"/>
              </a:rPr>
              <a:t>, which qualifies them to operate drones commercially. </a:t>
            </a:r>
          </a:p>
          <a:p>
            <a:pPr rtl="0" fontAlgn="base"/>
            <a:br>
              <a:rPr lang="en-US" b="0" dirty="0">
                <a:effectLst/>
              </a:rPr>
            </a:br>
            <a:r>
              <a:rPr lang="en-US" sz="1100" b="0" i="0" u="none" strike="noStrike" cap="none" dirty="0">
                <a:solidFill>
                  <a:srgbClr val="000000"/>
                </a:solidFill>
                <a:effectLst/>
                <a:latin typeface="Arial"/>
                <a:ea typeface="Arial"/>
                <a:cs typeface="Arial"/>
                <a:sym typeface="Arial"/>
              </a:rPr>
              <a:t>A </a:t>
            </a:r>
            <a:r>
              <a:rPr lang="en-US" sz="1100" b="1" i="0" u="none" strike="noStrike" cap="none" dirty="0">
                <a:solidFill>
                  <a:srgbClr val="000000"/>
                </a:solidFill>
                <a:effectLst/>
                <a:latin typeface="Arial"/>
                <a:ea typeface="Arial"/>
                <a:cs typeface="Arial"/>
                <a:sym typeface="Arial"/>
              </a:rPr>
              <a:t>Master’s Program in Drone Innovation</a:t>
            </a:r>
            <a:r>
              <a:rPr lang="en-US" sz="1100" b="0" i="0" u="none" strike="noStrike" cap="none" dirty="0">
                <a:solidFill>
                  <a:srgbClr val="000000"/>
                </a:solidFill>
                <a:effectLst/>
                <a:latin typeface="Arial"/>
                <a:ea typeface="Arial"/>
                <a:cs typeface="Arial"/>
                <a:sym typeface="Arial"/>
              </a:rPr>
              <a:t>, which will be a 24-month master’s degree program that will prepare young students for careers in drone data analysis as well as operations serving the agricultural, natural resources, urban planning, and delivery business sectors. </a:t>
            </a:r>
          </a:p>
          <a:p>
            <a:pPr lvl="1" rtl="0" fontAlgn="base"/>
            <a:r>
              <a:rPr lang="en-US" sz="1100" b="0" i="0" u="none" strike="noStrike" cap="none" dirty="0">
                <a:solidFill>
                  <a:srgbClr val="000000"/>
                </a:solidFill>
                <a:effectLst/>
                <a:latin typeface="Arial"/>
                <a:ea typeface="Arial"/>
                <a:cs typeface="Arial"/>
                <a:sym typeface="Arial"/>
              </a:rPr>
              <a:t>The graduates from this program will have the skills to compete for jobs using drone applications ranging from agriculture and natural resource monitoring, to data analytics for social and environmental monitoring and prediction.</a:t>
            </a:r>
          </a:p>
          <a:p>
            <a:pPr lvl="1" rtl="0" fontAlgn="base"/>
            <a:r>
              <a:rPr lang="en-US" sz="1100" b="0" i="0" u="none" strike="noStrike" cap="none" dirty="0">
                <a:solidFill>
                  <a:srgbClr val="000000"/>
                </a:solidFill>
                <a:effectLst/>
                <a:latin typeface="Arial"/>
                <a:ea typeface="Arial"/>
                <a:cs typeface="Arial"/>
                <a:sym typeface="Arial"/>
              </a:rPr>
              <a:t>This academic program will qualify graduates as leaders in the industry, focused on African use cases.</a:t>
            </a: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200"/>
              <a:buFont typeface="Calibri"/>
              <a:buNone/>
            </a:pPr>
            <a:endParaRPr sz="1200" dirty="0">
              <a:solidFill>
                <a:schemeClr val="dk1"/>
              </a:solidFill>
            </a:endParaRPr>
          </a:p>
        </p:txBody>
      </p:sp>
      <p:sp>
        <p:nvSpPr>
          <p:cNvPr id="523" name="Google Shape;523;g5802121038_0_5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350"/>
              <a:buFont typeface="Arial"/>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b1e089595_0_205: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b1e08959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418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b1e089595_0_2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4b1e089595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212124"/>
              </a:buClr>
              <a:buSzPts val="1050"/>
              <a:buFont typeface="Helvetica Neue"/>
              <a:buNone/>
            </a:pPr>
            <a:endParaRPr/>
          </a:p>
        </p:txBody>
      </p:sp>
      <p:sp>
        <p:nvSpPr>
          <p:cNvPr id="522" name="Google Shape;522;g4b1e089595_0_20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27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21968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b1e089595_0_2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4b1e089595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33" name="Google Shape;533;g4b1e089595_0_21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83755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00a12f396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42" name="Google Shape;542;g500a12f396_1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3490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defd6ca5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90000"/>
              </a:lnSpc>
              <a:spcBef>
                <a:spcPts val="0"/>
              </a:spcBef>
              <a:spcAft>
                <a:spcPts val="0"/>
              </a:spcAft>
              <a:buSzPts val="1400"/>
              <a:buChar char="-"/>
            </a:pPr>
            <a:r>
              <a:rPr lang="en-US" b="1" dirty="0">
                <a:highlight>
                  <a:srgbClr val="FFFF00"/>
                </a:highlight>
              </a:rPr>
              <a:t>16,000 preventable child deaths per day</a:t>
            </a:r>
          </a:p>
          <a:p>
            <a:pPr marL="457200" lvl="0" indent="-317500" algn="l" rtl="0">
              <a:lnSpc>
                <a:spcPct val="90000"/>
              </a:lnSpc>
              <a:spcBef>
                <a:spcPts val="0"/>
              </a:spcBef>
              <a:spcAft>
                <a:spcPts val="0"/>
              </a:spcAft>
              <a:buSzPts val="1400"/>
              <a:buChar char="-"/>
            </a:pPr>
            <a:endParaRPr lang="en-US" b="1" dirty="0"/>
          </a:p>
          <a:p>
            <a:pPr marL="457200" lvl="0" indent="-317500" algn="l" rtl="0">
              <a:lnSpc>
                <a:spcPct val="90000"/>
              </a:lnSpc>
              <a:spcBef>
                <a:spcPts val="0"/>
              </a:spcBef>
              <a:spcAft>
                <a:spcPts val="0"/>
              </a:spcAft>
              <a:buSzPts val="1400"/>
              <a:buChar char="-"/>
            </a:pPr>
            <a:r>
              <a:rPr lang="en-US" b="1" dirty="0"/>
              <a:t>Malaria kills one child every 30 seconds, about 3,000 every day. (20% of the preventable child deaths)</a:t>
            </a:r>
            <a:endParaRPr lang="en-US" dirty="0"/>
          </a:p>
          <a:p>
            <a:pPr marL="0" lvl="0" indent="0" algn="l" rtl="0">
              <a:spcBef>
                <a:spcPts val="0"/>
              </a:spcBef>
              <a:spcAft>
                <a:spcPts val="0"/>
              </a:spcAft>
              <a:buClr>
                <a:schemeClr val="dk1"/>
              </a:buClr>
              <a:buSzPts val="1100"/>
              <a:buFont typeface="Arial"/>
              <a:buNone/>
            </a:pPr>
            <a:endParaRPr lang="en" b="1" dirty="0">
              <a:solidFill>
                <a:srgbClr val="0068EA"/>
              </a:solidFill>
            </a:endParaRPr>
          </a:p>
          <a:p>
            <a:pPr marL="0" lvl="0" indent="0" algn="l" rtl="0">
              <a:spcBef>
                <a:spcPts val="0"/>
              </a:spcBef>
              <a:spcAft>
                <a:spcPts val="0"/>
              </a:spcAft>
              <a:buClr>
                <a:schemeClr val="dk1"/>
              </a:buClr>
              <a:buSzPts val="1100"/>
              <a:buFont typeface="Arial"/>
              <a:buNone/>
            </a:pPr>
            <a:endParaRPr lang="en" b="1" dirty="0">
              <a:solidFill>
                <a:srgbClr val="0068EA"/>
              </a:solidFill>
            </a:endParaRPr>
          </a:p>
          <a:p>
            <a:pPr marL="0" lvl="0" indent="0" algn="l" rtl="0">
              <a:spcBef>
                <a:spcPts val="0"/>
              </a:spcBef>
              <a:spcAft>
                <a:spcPts val="0"/>
              </a:spcAft>
              <a:buClr>
                <a:schemeClr val="dk1"/>
              </a:buClr>
              <a:buSzPts val="1100"/>
              <a:buFont typeface="Arial"/>
              <a:buNone/>
            </a:pPr>
            <a:r>
              <a:rPr lang="en" b="1" dirty="0">
                <a:solidFill>
                  <a:srgbClr val="0068EA"/>
                </a:solidFill>
              </a:rPr>
              <a:t>Climate Change</a:t>
            </a:r>
            <a:endParaRPr b="1" dirty="0">
              <a:solidFill>
                <a:srgbClr val="0068EA"/>
              </a:solidFill>
            </a:endParaRPr>
          </a:p>
          <a:p>
            <a:pPr marL="0" lvl="0" indent="0" algn="l" rtl="0">
              <a:spcBef>
                <a:spcPts val="400"/>
              </a:spcBef>
              <a:spcAft>
                <a:spcPts val="0"/>
              </a:spcAft>
              <a:buClr>
                <a:schemeClr val="dk1"/>
              </a:buClr>
              <a:buSzPts val="1100"/>
              <a:buFont typeface="Arial"/>
              <a:buNone/>
            </a:pPr>
            <a:r>
              <a:rPr lang="en" b="1" dirty="0">
                <a:solidFill>
                  <a:schemeClr val="dk1"/>
                </a:solidFill>
              </a:rPr>
              <a:t>Climate change disproportionately impacts the poorest, deepening existing inequalities.</a:t>
            </a:r>
            <a:r>
              <a:rPr lang="en" dirty="0">
                <a:solidFill>
                  <a:schemeClr val="dk1"/>
                </a:solidFill>
              </a:rPr>
              <a:t> Today, over </a:t>
            </a:r>
            <a:r>
              <a:rPr lang="en" b="1" dirty="0">
                <a:solidFill>
                  <a:schemeClr val="dk1"/>
                </a:solidFill>
              </a:rPr>
              <a:t>half a billion children </a:t>
            </a:r>
            <a:r>
              <a:rPr lang="en" dirty="0">
                <a:solidFill>
                  <a:schemeClr val="dk1"/>
                </a:solidFill>
              </a:rPr>
              <a:t>live in extremely high flood occurrence zones; nearly </a:t>
            </a:r>
            <a:r>
              <a:rPr lang="en" b="1" dirty="0">
                <a:solidFill>
                  <a:schemeClr val="dk1"/>
                </a:solidFill>
              </a:rPr>
              <a:t>160 million </a:t>
            </a:r>
            <a:r>
              <a:rPr lang="en" dirty="0">
                <a:solidFill>
                  <a:schemeClr val="dk1"/>
                </a:solidFill>
              </a:rPr>
              <a:t>live in high or extremely high drought severity zones. </a:t>
            </a:r>
            <a:endParaRPr dirty="0">
              <a:solidFill>
                <a:schemeClr val="dk1"/>
              </a:solidFill>
            </a:endParaRPr>
          </a:p>
          <a:p>
            <a:pPr marL="0" lvl="0" indent="0" algn="l" rtl="0">
              <a:spcBef>
                <a:spcPts val="400"/>
              </a:spcBef>
              <a:spcAft>
                <a:spcPts val="0"/>
              </a:spcAft>
              <a:buClr>
                <a:schemeClr val="dk1"/>
              </a:buClr>
              <a:buSzPts val="1100"/>
              <a:buFont typeface="Arial"/>
              <a:buNone/>
            </a:pPr>
            <a:r>
              <a:rPr lang="en" b="1" dirty="0">
                <a:solidFill>
                  <a:srgbClr val="0068EA"/>
                </a:solidFill>
              </a:rPr>
              <a:t>Emergencies</a:t>
            </a:r>
            <a:endParaRPr b="1" dirty="0">
              <a:solidFill>
                <a:srgbClr val="0068EA"/>
              </a:solidFill>
            </a:endParaRPr>
          </a:p>
          <a:p>
            <a:pPr marL="0" lvl="0" indent="0" algn="l" rtl="0">
              <a:lnSpc>
                <a:spcPct val="115000"/>
              </a:lnSpc>
              <a:spcBef>
                <a:spcPts val="400"/>
              </a:spcBef>
              <a:spcAft>
                <a:spcPts val="0"/>
              </a:spcAft>
              <a:buClr>
                <a:schemeClr val="dk1"/>
              </a:buClr>
              <a:buSzPts val="1100"/>
              <a:buFont typeface="Arial"/>
              <a:buNone/>
            </a:pPr>
            <a:r>
              <a:rPr lang="en" b="1" dirty="0">
                <a:solidFill>
                  <a:schemeClr val="dk1"/>
                </a:solidFill>
              </a:rPr>
              <a:t>More and more, we are faced with increasingly complex humanitarian crises which place the most vulnerable children and women at significant risk. </a:t>
            </a:r>
          </a:p>
          <a:p>
            <a:pPr marL="0" lvl="0" indent="0" algn="l" rtl="0">
              <a:lnSpc>
                <a:spcPct val="115000"/>
              </a:lnSpc>
              <a:spcBef>
                <a:spcPts val="400"/>
              </a:spcBef>
              <a:spcAft>
                <a:spcPts val="0"/>
              </a:spcAft>
              <a:buClr>
                <a:schemeClr val="dk1"/>
              </a:buClr>
              <a:buSzPts val="1100"/>
              <a:buFont typeface="Arial"/>
              <a:buNone/>
            </a:pPr>
            <a:r>
              <a:rPr lang="en" b="1" dirty="0">
                <a:solidFill>
                  <a:schemeClr val="dk1"/>
                </a:solidFill>
              </a:rPr>
              <a:t>Pandemics</a:t>
            </a:r>
          </a:p>
          <a:p>
            <a:pPr marL="0" lvl="0" indent="0" algn="l" rtl="0">
              <a:lnSpc>
                <a:spcPct val="115000"/>
              </a:lnSpc>
              <a:spcBef>
                <a:spcPts val="400"/>
              </a:spcBef>
              <a:spcAft>
                <a:spcPts val="0"/>
              </a:spcAft>
              <a:buClr>
                <a:schemeClr val="dk1"/>
              </a:buClr>
              <a:buSzPts val="1100"/>
              <a:buFont typeface="Arial"/>
              <a:buNone/>
            </a:pPr>
            <a:r>
              <a:rPr lang="en-US" sz="1100" b="0" i="0" u="none" strike="noStrike" cap="none" dirty="0">
                <a:solidFill>
                  <a:srgbClr val="000000"/>
                </a:solidFill>
                <a:effectLst/>
                <a:latin typeface="Arial"/>
                <a:ea typeface="Arial"/>
                <a:cs typeface="Arial"/>
                <a:sym typeface="Arial"/>
              </a:rPr>
              <a:t>The increasing trend for international travel and population mobility have led to increased global interconnectivity and along with that the risk of global pandemics: </a:t>
            </a:r>
          </a:p>
          <a:p>
            <a:pPr marL="0" lvl="0" indent="0" algn="l" rtl="0">
              <a:lnSpc>
                <a:spcPct val="115000"/>
              </a:lnSpc>
              <a:spcBef>
                <a:spcPts val="400"/>
              </a:spcBef>
              <a:spcAft>
                <a:spcPts val="0"/>
              </a:spcAft>
              <a:buClr>
                <a:schemeClr val="dk1"/>
              </a:buClr>
              <a:buSzPts val="1100"/>
              <a:buFont typeface="Arial"/>
              <a:buNone/>
            </a:pPr>
            <a:r>
              <a:rPr lang="en" b="1" dirty="0">
                <a:solidFill>
                  <a:srgbClr val="0068EA"/>
                </a:solidFill>
              </a:rPr>
              <a:t>Growing Youth Population</a:t>
            </a:r>
            <a:endParaRPr b="1" dirty="0">
              <a:solidFill>
                <a:srgbClr val="0068EA"/>
              </a:solidFill>
            </a:endParaRPr>
          </a:p>
          <a:p>
            <a:pPr marL="0" lvl="0" indent="0" algn="l" rtl="0">
              <a:lnSpc>
                <a:spcPct val="115000"/>
              </a:lnSpc>
              <a:spcBef>
                <a:spcPts val="0"/>
              </a:spcBef>
              <a:spcAft>
                <a:spcPts val="0"/>
              </a:spcAft>
              <a:buClr>
                <a:schemeClr val="dk1"/>
              </a:buClr>
              <a:buSzPts val="1100"/>
              <a:buFont typeface="Arial"/>
              <a:buNone/>
            </a:pPr>
            <a:r>
              <a:rPr lang="en" b="1" dirty="0">
                <a:solidFill>
                  <a:schemeClr val="dk1"/>
                </a:solidFill>
              </a:rPr>
              <a:t>There are ~ 2 billion young people in the world today (&lt;15y.o.) – 26% of world population / under 25 is 42% of world population, nearly 90% in low and middle income countries - the largest cohort ever. </a:t>
            </a: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Yet for many, opportunities are lacking. With only 30% of the world’s poorest children attending secondary school and over 50 million young people on the move a vital window of opportunity to build skills is being missed.</a:t>
            </a: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rgbClr val="0068EA"/>
                </a:solidFill>
              </a:rPr>
              <a:t>Training for Tomorrow</a:t>
            </a:r>
            <a:endParaRPr b="1" dirty="0">
              <a:solidFill>
                <a:srgbClr val="0068EA"/>
              </a:solidFill>
            </a:endParaRPr>
          </a:p>
          <a:p>
            <a:pPr marL="0" lvl="0" indent="0" algn="l" rtl="0">
              <a:spcBef>
                <a:spcPts val="0"/>
              </a:spcBef>
              <a:spcAft>
                <a:spcPts val="0"/>
              </a:spcAft>
              <a:buClr>
                <a:schemeClr val="dk1"/>
              </a:buClr>
              <a:buSzPts val="1100"/>
              <a:buFont typeface="Arial"/>
              <a:buNone/>
            </a:pPr>
            <a:r>
              <a:rPr lang="en" b="1" dirty="0">
                <a:solidFill>
                  <a:schemeClr val="dk1"/>
                </a:solidFill>
              </a:rPr>
              <a:t>It is estimated that 65 percent of children entering primary schools today will ultimately work in new job types and functions that currently don’t exist. </a:t>
            </a:r>
            <a:endParaRPr dirty="0">
              <a:solidFill>
                <a:schemeClr val="dk1"/>
              </a:solidFill>
            </a:endParaRPr>
          </a:p>
        </p:txBody>
      </p:sp>
      <p:sp>
        <p:nvSpPr>
          <p:cNvPr id="282" name="Google Shape;282;g4defd6ca5e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4b1e089595_0_2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4b1e089595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a:p>
        </p:txBody>
      </p:sp>
      <p:sp>
        <p:nvSpPr>
          <p:cNvPr id="566" name="Google Shape;566;g4b1e089595_0_22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79949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b1e089595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4b1e089595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a:p>
        </p:txBody>
      </p:sp>
      <p:sp>
        <p:nvSpPr>
          <p:cNvPr id="600" name="Google Shape;600;g4b1e089595_0_24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350"/>
              <a:buFont typeface="Arial"/>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00a12f396_1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500a12f396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p>
        </p:txBody>
      </p:sp>
      <p:sp>
        <p:nvSpPr>
          <p:cNvPr id="599" name="Google Shape;599;g500a12f396_1_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32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33914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b1e089595_0_274: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b1e08959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587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4b1e089595_0_27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4b1e089595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212124"/>
              </a:buClr>
              <a:buSzPts val="1050"/>
              <a:buFont typeface="Helvetica Neue"/>
              <a:buNone/>
            </a:pPr>
            <a:endParaRPr/>
          </a:p>
        </p:txBody>
      </p:sp>
      <p:sp>
        <p:nvSpPr>
          <p:cNvPr id="640" name="Google Shape;640;g4b1e089595_0_27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34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25289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b1e089595_0_28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g4b1e089595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51" name="Google Shape;651;g4b1e089595_0_28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54720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500a12f396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60" name="Google Shape;660;g500a12f396_1_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65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b1e089595_0_2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g4b1e089595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a:p>
        </p:txBody>
      </p:sp>
      <p:sp>
        <p:nvSpPr>
          <p:cNvPr id="688" name="Google Shape;688;g4b1e089595_0_297: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37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36454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802121038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580212103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sz="700">
                <a:solidFill>
                  <a:schemeClr val="dk1"/>
                </a:solidFill>
                <a:latin typeface="Times New Roman"/>
                <a:ea typeface="Times New Roman"/>
                <a:cs typeface="Times New Roman"/>
                <a:sym typeface="Times New Roman"/>
              </a:rPr>
              <a:t> </a:t>
            </a:r>
            <a:r>
              <a:rPr lang="en" sz="1200">
                <a:solidFill>
                  <a:schemeClr val="dk1"/>
                </a:solidFill>
              </a:rPr>
              <a:t>And these young people will need portable, cross-border certifications, since jobs will not be limited to or exclusive to any one country.  </a:t>
            </a:r>
            <a:endParaRPr sz="1200">
              <a:solidFill>
                <a:schemeClr val="dk1"/>
              </a:solidFill>
            </a:endParaRPr>
          </a:p>
          <a:p>
            <a:pPr marL="0" lvl="0" indent="0" algn="l" rtl="0">
              <a:spcBef>
                <a:spcPts val="0"/>
              </a:spcBef>
              <a:spcAft>
                <a:spcPts val="0"/>
              </a:spcAft>
              <a:buClr>
                <a:schemeClr val="dk1"/>
              </a:buClr>
              <a:buSzPts val="1200"/>
              <a:buFont typeface="Calibri"/>
              <a:buNone/>
            </a:pPr>
            <a:endParaRPr sz="1200">
              <a:solidFill>
                <a:schemeClr val="dk1"/>
              </a:solidFill>
            </a:endParaRPr>
          </a:p>
          <a:p>
            <a:pPr marL="0" lvl="0" indent="0" algn="l" rtl="0">
              <a:spcBef>
                <a:spcPts val="0"/>
              </a:spcBef>
              <a:spcAft>
                <a:spcPts val="0"/>
              </a:spcAft>
              <a:buClr>
                <a:schemeClr val="dk1"/>
              </a:buClr>
              <a:buSzPts val="1200"/>
              <a:buFont typeface="Calibri"/>
              <a:buNone/>
            </a:pPr>
            <a:r>
              <a:rPr lang="en" sz="1200">
                <a:solidFill>
                  <a:schemeClr val="dk1"/>
                </a:solidFill>
              </a:rPr>
              <a:t>In our Kazakhstan Corridor we are already experimenting with blockchain-based certification of flights - allowing for individual and private ownership of an immutable record of skills and achievement that can be used in other locations.</a:t>
            </a:r>
            <a:endParaRPr sz="1200">
              <a:solidFill>
                <a:schemeClr val="dk1"/>
              </a:solidFill>
            </a:endParaRPr>
          </a:p>
        </p:txBody>
      </p:sp>
      <p:sp>
        <p:nvSpPr>
          <p:cNvPr id="721" name="Google Shape;721;g5802121038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350"/>
              <a:buFont typeface="Arial"/>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4b1e089595_0_47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4b1e089595_0_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sz="1100" b="0" i="0" u="none" strike="noStrike" cap="none" dirty="0">
                <a:solidFill>
                  <a:schemeClr val="dk1"/>
                </a:solidFill>
                <a:effectLst/>
                <a:latin typeface="Source Sans Pro"/>
                <a:ea typeface="Arial"/>
                <a:cs typeface="Arial"/>
                <a:sym typeface="Source Sans Pro"/>
              </a:rPr>
              <a:t>Scott </a:t>
            </a:r>
            <a:r>
              <a:rPr lang="en-US" sz="1100" b="0" i="0" u="none" strike="noStrike" cap="none" dirty="0" err="1">
                <a:solidFill>
                  <a:schemeClr val="dk1"/>
                </a:solidFill>
                <a:effectLst/>
                <a:latin typeface="Source Sans Pro"/>
                <a:ea typeface="Arial"/>
                <a:cs typeface="Arial"/>
                <a:sym typeface="Source Sans Pro"/>
              </a:rPr>
              <a:t>Dubin</a:t>
            </a:r>
            <a:r>
              <a:rPr lang="en-US" sz="1100" b="0" i="0" u="none" strike="noStrike" cap="none" dirty="0">
                <a:solidFill>
                  <a:schemeClr val="dk1"/>
                </a:solidFill>
                <a:effectLst/>
                <a:latin typeface="Source Sans Pro"/>
                <a:ea typeface="Arial"/>
                <a:cs typeface="Arial"/>
                <a:sym typeface="Source Sans Pro"/>
              </a:rPr>
              <a:t>, Chemonics: </a:t>
            </a:r>
            <a:r>
              <a:rPr lang="en-US" sz="1100" b="0" i="0" u="none" strike="noStrike" cap="none" dirty="0">
                <a:solidFill>
                  <a:srgbClr val="000000"/>
                </a:solidFill>
                <a:effectLst/>
                <a:latin typeface="Arial"/>
                <a:ea typeface="Arial"/>
                <a:cs typeface="Arial"/>
                <a:sym typeface="Arial"/>
              </a:rPr>
              <a:t>“The drone corridor made all the difference.” UNICEF’s investment and partnership in drones for humanitarian response laid the groundwork for USAID’s project and has made Malawi a hotbed for innovation and data work, enabling organizations to come in and scale-up their pilot projects. </a:t>
            </a:r>
            <a:endParaRPr dirty="0"/>
          </a:p>
        </p:txBody>
      </p:sp>
      <p:sp>
        <p:nvSpPr>
          <p:cNvPr id="767" name="Google Shape;767;g4b1e089595_0_47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39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3749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511e7ac05c_0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511e7ac0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b="1" dirty="0">
                <a:solidFill>
                  <a:srgbClr val="0068EA"/>
                </a:solidFill>
              </a:rPr>
              <a:t>The Need: Reaching the Unreachable and Improving Resiliency</a:t>
            </a:r>
            <a:endParaRPr b="1" dirty="0">
              <a:solidFill>
                <a:srgbClr val="0068EA"/>
              </a:solidFill>
            </a:endParaRPr>
          </a:p>
          <a:p>
            <a:pPr marL="0" lvl="0" indent="0" algn="just" rtl="0">
              <a:lnSpc>
                <a:spcPct val="115000"/>
              </a:lnSpc>
              <a:spcBef>
                <a:spcPts val="0"/>
              </a:spcBef>
              <a:spcAft>
                <a:spcPts val="0"/>
              </a:spcAft>
              <a:buNone/>
            </a:pPr>
            <a:r>
              <a:rPr lang="en" dirty="0"/>
              <a:t>One billion people, almost 15 percent of the total human population, live in rural areas more than 2 kilometers away from a paved road. For those who live in these conditions, essential services are often unreliable: Life-saving medical supplies and health posts are scarce, electricity and connectivity are erratic or inexistent. If critical services like these are needed, families and young ones would have to travel through rough terrains, cross turbulent rivers or spend hours until they get the care and attention they require. </a:t>
            </a:r>
            <a:endParaRPr dirty="0"/>
          </a:p>
          <a:p>
            <a:pPr marL="0" lvl="0" indent="0" algn="just" rtl="0">
              <a:lnSpc>
                <a:spcPct val="115000"/>
              </a:lnSpc>
              <a:spcBef>
                <a:spcPts val="0"/>
              </a:spcBef>
              <a:spcAft>
                <a:spcPts val="0"/>
              </a:spcAft>
              <a:buNone/>
            </a:pPr>
            <a:endParaRPr dirty="0"/>
          </a:p>
          <a:p>
            <a:pPr marL="0" lvl="0" indent="0" algn="just" rtl="0">
              <a:lnSpc>
                <a:spcPct val="115000"/>
              </a:lnSpc>
              <a:spcBef>
                <a:spcPts val="0"/>
              </a:spcBef>
              <a:spcAft>
                <a:spcPts val="0"/>
              </a:spcAft>
              <a:buNone/>
            </a:pPr>
            <a:r>
              <a:rPr lang="en" dirty="0"/>
              <a:t>This lack of accessibility makes UNICEF’s work more challenging. As the largest single procurer of vaccines, UNICEF purchases one third of the global vaccines supply and delivers immunizations to nearly half of the world’s children. By protecting children against serious diseases, vaccines play a central role in ending preventable child deaths. Vaccines are often delivered from distribution centers to consumers in remote areas, making use of the existing transportation network. Yet every year nearly 20 million children do not receive this indispensable protection. These children live in the most remote areas of the world, also called 'the last mile'. UNICEF is dedicated to identifying those children that have been left behind by the health system and can bring other life-saving care to these mothers and children.</a:t>
            </a:r>
            <a:endParaRPr dirty="0"/>
          </a:p>
          <a:p>
            <a:pPr marL="0" lvl="0" indent="0" algn="just" rtl="0">
              <a:lnSpc>
                <a:spcPct val="115000"/>
              </a:lnSpc>
              <a:spcBef>
                <a:spcPts val="0"/>
              </a:spcBef>
              <a:spcAft>
                <a:spcPts val="0"/>
              </a:spcAft>
              <a:buNone/>
            </a:pPr>
            <a:endParaRPr dirty="0"/>
          </a:p>
          <a:p>
            <a:pPr marL="0" lvl="0" indent="0" algn="just" rtl="0">
              <a:lnSpc>
                <a:spcPct val="115000"/>
              </a:lnSpc>
              <a:spcBef>
                <a:spcPts val="0"/>
              </a:spcBef>
              <a:spcAft>
                <a:spcPts val="0"/>
              </a:spcAft>
              <a:buNone/>
            </a:pPr>
            <a:r>
              <a:rPr lang="en" dirty="0"/>
              <a:t>Likewise, the total natural disasters reported each year more than doubled in recent decades, growing from an average of 165 natural disasters reported worldwide per year in the 80s to an average of 333 in the last decade. Every year, major earthquakes, hurricanes, floods, droughts, landslides and other extreme weather conditions generate billions of dollars in losses and affect hundreds of thousands of people. Children are typically half of all people affected by disasters and are especially vulnerable to threats of malnutrition, disease, violence and trauma. These threats are especially prone to children living in high risk locations— like floodplains, river banks, steep slopes, reclaimed land— or in geographically and socially marginalized populations.</a:t>
            </a:r>
            <a:endParaRPr dirty="0"/>
          </a:p>
          <a:p>
            <a:pPr marL="0" lvl="0" indent="0" algn="just" rtl="0">
              <a:lnSpc>
                <a:spcPct val="115000"/>
              </a:lnSpc>
              <a:spcBef>
                <a:spcPts val="0"/>
              </a:spcBef>
              <a:spcAft>
                <a:spcPts val="0"/>
              </a:spcAft>
              <a:buNone/>
            </a:pPr>
            <a:endParaRPr dirty="0"/>
          </a:p>
          <a:p>
            <a:pPr marL="0" lvl="0" indent="0" algn="just" rtl="0">
              <a:lnSpc>
                <a:spcPct val="115000"/>
              </a:lnSpc>
              <a:spcBef>
                <a:spcPts val="0"/>
              </a:spcBef>
              <a:spcAft>
                <a:spcPts val="0"/>
              </a:spcAft>
              <a:buNone/>
            </a:pPr>
            <a:r>
              <a:rPr lang="en" dirty="0"/>
              <a:t>On average, of the 300+ emergencies that UNICEF responds to, more than 200 emergencies are caused by natural hazards each year. UNICEF informs and shapes these interventions as a global leader for children. As the only UN agency with a primary mandate for children, UNICEF is committed to ensure that humanitarian responders meet the basic needs and uphold the rights of children and women. In such situations, it is vital to quickly assess where vulnerable children and families are, so that we can quickly and effectively respond to their needs . As hazards steadily increase, UNICEF needs more effective tools— like drones— to help governments and communities identify, assess and reduce risks associated with natural phenomena.</a:t>
            </a:r>
            <a:endParaRPr b="1" dirty="0">
              <a:solidFill>
                <a:srgbClr val="0068EA"/>
              </a:solidFill>
            </a:endParaRPr>
          </a:p>
        </p:txBody>
      </p:sp>
    </p:spTree>
    <p:extLst>
      <p:ext uri="{BB962C8B-B14F-4D97-AF65-F5344CB8AC3E}">
        <p14:creationId xmlns:p14="http://schemas.microsoft.com/office/powerpoint/2010/main" val="624121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4b1e089595_0_47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4b1e089595_0_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sz="1100" b="0" i="0" u="none" strike="noStrike" cap="none" dirty="0">
                <a:solidFill>
                  <a:schemeClr val="dk1"/>
                </a:solidFill>
                <a:effectLst/>
                <a:latin typeface="Source Sans Pro"/>
                <a:ea typeface="Arial"/>
                <a:cs typeface="Arial"/>
                <a:sym typeface="Source Sans Pro"/>
              </a:rPr>
              <a:t>Scott </a:t>
            </a:r>
            <a:r>
              <a:rPr lang="en-US" sz="1100" b="0" i="0" u="none" strike="noStrike" cap="none" dirty="0" err="1">
                <a:solidFill>
                  <a:schemeClr val="dk1"/>
                </a:solidFill>
                <a:effectLst/>
                <a:latin typeface="Source Sans Pro"/>
                <a:ea typeface="Arial"/>
                <a:cs typeface="Arial"/>
                <a:sym typeface="Source Sans Pro"/>
              </a:rPr>
              <a:t>Dubin</a:t>
            </a:r>
            <a:r>
              <a:rPr lang="en-US" sz="1100" b="0" i="0" u="none" strike="noStrike" cap="none" dirty="0">
                <a:solidFill>
                  <a:schemeClr val="dk1"/>
                </a:solidFill>
                <a:effectLst/>
                <a:latin typeface="Source Sans Pro"/>
                <a:ea typeface="Arial"/>
                <a:cs typeface="Arial"/>
                <a:sym typeface="Source Sans Pro"/>
              </a:rPr>
              <a:t>, Chemonics: </a:t>
            </a:r>
            <a:r>
              <a:rPr lang="en-US" sz="1100" b="0" i="0" u="none" strike="noStrike" cap="none" dirty="0">
                <a:solidFill>
                  <a:srgbClr val="000000"/>
                </a:solidFill>
                <a:effectLst/>
                <a:latin typeface="Arial"/>
                <a:ea typeface="Arial"/>
                <a:cs typeface="Arial"/>
                <a:sym typeface="Arial"/>
              </a:rPr>
              <a:t>“The drone corridor made all the difference.” UNICEF’s investment and partnership in drones for humanitarian response laid the groundwork for USAID’s project and has made Malawi a hotbed for innovation and data work, enabling organizations to come in and scale-up their pilot projects. </a:t>
            </a:r>
            <a:endParaRPr dirty="0"/>
          </a:p>
        </p:txBody>
      </p:sp>
      <p:sp>
        <p:nvSpPr>
          <p:cNvPr id="767" name="Google Shape;767;g4b1e089595_0_47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350"/>
                <a:buFont typeface="Arial"/>
                <a:buNone/>
                <a:tabLst/>
                <a:defRPr/>
              </a:pPr>
              <a:t>40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28291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841401eba_0_5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4841401eb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1" u="none" strike="noStrike" cap="none" dirty="0">
                <a:solidFill>
                  <a:srgbClr val="000000"/>
                </a:solidFill>
                <a:effectLst/>
                <a:latin typeface="Arial"/>
                <a:ea typeface="Arial"/>
                <a:cs typeface="Arial"/>
                <a:sym typeface="Arial"/>
              </a:rPr>
              <a:t>To support this process, UNICEF can help host countries with: </a:t>
            </a:r>
            <a:endParaRPr lang="en-US" b="0" dirty="0">
              <a:effectLst/>
            </a:endParaRPr>
          </a:p>
          <a:p>
            <a:pPr rtl="0" fontAlgn="base"/>
            <a:endParaRPr lang="en-US" sz="1100" b="0" i="1" u="none" strike="noStrike" cap="none" dirty="0">
              <a:solidFill>
                <a:srgbClr val="000000"/>
              </a:solidFill>
              <a:effectLst/>
              <a:latin typeface="Arial"/>
              <a:ea typeface="Arial"/>
              <a:cs typeface="Arial"/>
              <a:sym typeface="Arial"/>
            </a:endParaRPr>
          </a:p>
          <a:p>
            <a:pPr rtl="0" fontAlgn="base"/>
            <a:r>
              <a:rPr lang="en-US" sz="1100" b="1" i="1" u="none" strike="noStrike" cap="none" dirty="0">
                <a:solidFill>
                  <a:srgbClr val="000000"/>
                </a:solidFill>
                <a:effectLst/>
                <a:latin typeface="Arial"/>
                <a:ea typeface="Arial"/>
                <a:cs typeface="Arial"/>
                <a:sym typeface="Arial"/>
              </a:rPr>
              <a:t>previous experiences on how other countries have enabled regulatory frameworks </a:t>
            </a:r>
            <a:r>
              <a:rPr lang="en-US" sz="1100" b="0" i="1" u="none" strike="noStrike" cap="none" dirty="0">
                <a:solidFill>
                  <a:srgbClr val="000000"/>
                </a:solidFill>
                <a:effectLst/>
                <a:latin typeface="Arial"/>
                <a:ea typeface="Arial"/>
                <a:cs typeface="Arial"/>
                <a:sym typeface="Arial"/>
              </a:rPr>
              <a:t>for the use of drones in humanitarian and development missions</a:t>
            </a:r>
            <a:r>
              <a:rPr lang="en-US" sz="1100" b="0" i="0" u="none" strike="noStrike" cap="none" dirty="0">
                <a:solidFill>
                  <a:srgbClr val="000000"/>
                </a:solidFill>
                <a:effectLst/>
                <a:latin typeface="Arial"/>
                <a:ea typeface="Arial"/>
                <a:cs typeface="Arial"/>
                <a:sym typeface="Arial"/>
              </a:rPr>
              <a:t>; </a:t>
            </a:r>
          </a:p>
          <a:p>
            <a:pPr rtl="0" fontAlgn="base"/>
            <a:r>
              <a:rPr lang="en-US" sz="1100" b="0" i="1" u="none" strike="noStrike" cap="none" dirty="0">
                <a:solidFill>
                  <a:srgbClr val="000000"/>
                </a:solidFill>
                <a:effectLst/>
                <a:latin typeface="Arial"/>
                <a:ea typeface="Arial"/>
                <a:cs typeface="Arial"/>
                <a:sym typeface="Arial"/>
              </a:rPr>
              <a:t>the </a:t>
            </a:r>
            <a:r>
              <a:rPr lang="en-US" sz="1100" b="1" i="1" u="none" strike="noStrike" cap="none" dirty="0">
                <a:solidFill>
                  <a:srgbClr val="000000"/>
                </a:solidFill>
                <a:effectLst/>
                <a:latin typeface="Arial"/>
                <a:ea typeface="Arial"/>
                <a:cs typeface="Arial"/>
                <a:sym typeface="Arial"/>
              </a:rPr>
              <a:t>implementation of drone corridors </a:t>
            </a:r>
            <a:r>
              <a:rPr lang="en-US" sz="1100" b="0" i="1" u="none" strike="noStrike" cap="none" dirty="0">
                <a:solidFill>
                  <a:srgbClr val="000000"/>
                </a:solidFill>
                <a:effectLst/>
                <a:latin typeface="Arial"/>
                <a:ea typeface="Arial"/>
                <a:cs typeface="Arial"/>
                <a:sym typeface="Arial"/>
              </a:rPr>
              <a:t>to test technologies, services and regulatory frameworks, and build partnerships to accelerate the development of drones for good use cases; </a:t>
            </a:r>
            <a:endParaRPr lang="en-US" sz="1100" b="0" i="0" u="none" strike="noStrike" cap="none" dirty="0">
              <a:solidFill>
                <a:srgbClr val="000000"/>
              </a:solidFill>
              <a:effectLst/>
              <a:latin typeface="Arial"/>
              <a:ea typeface="Arial"/>
              <a:cs typeface="Arial"/>
              <a:sym typeface="Arial"/>
            </a:endParaRPr>
          </a:p>
          <a:p>
            <a:pPr rtl="0" fontAlgn="base"/>
            <a:r>
              <a:rPr lang="en-US" sz="1100" b="1" i="1" u="none" strike="noStrike" cap="none" dirty="0">
                <a:solidFill>
                  <a:srgbClr val="000000"/>
                </a:solidFill>
                <a:effectLst/>
                <a:latin typeface="Arial"/>
                <a:ea typeface="Arial"/>
                <a:cs typeface="Arial"/>
                <a:sym typeface="Arial"/>
              </a:rPr>
              <a:t>seed funding </a:t>
            </a:r>
            <a:r>
              <a:rPr lang="en-US" sz="1100" b="0" i="1" u="none" strike="noStrike" cap="none" dirty="0">
                <a:solidFill>
                  <a:srgbClr val="000000"/>
                </a:solidFill>
                <a:effectLst/>
                <a:latin typeface="Arial"/>
                <a:ea typeface="Arial"/>
                <a:cs typeface="Arial"/>
                <a:sym typeface="Arial"/>
              </a:rPr>
              <a:t>from UNICEF Innovation Fund to jump-start local drones for good businesses;</a:t>
            </a:r>
            <a:endParaRPr lang="en-US" sz="1100" b="0" i="0" u="none" strike="noStrike" cap="none" dirty="0">
              <a:solidFill>
                <a:srgbClr val="000000"/>
              </a:solidFill>
              <a:effectLst/>
              <a:latin typeface="Arial"/>
              <a:ea typeface="Arial"/>
              <a:cs typeface="Arial"/>
              <a:sym typeface="Arial"/>
            </a:endParaRPr>
          </a:p>
          <a:p>
            <a:pPr rtl="0" fontAlgn="base"/>
            <a:r>
              <a:rPr lang="en-US" sz="1100" b="0" i="1" u="none" strike="noStrike" cap="none" dirty="0">
                <a:solidFill>
                  <a:srgbClr val="000000"/>
                </a:solidFill>
                <a:effectLst/>
                <a:latin typeface="Arial"/>
                <a:ea typeface="Arial"/>
                <a:cs typeface="Arial"/>
                <a:sym typeface="Arial"/>
              </a:rPr>
              <a:t>actionable insights to develop an </a:t>
            </a:r>
            <a:r>
              <a:rPr lang="en-US" sz="1100" b="1" i="1" u="none" strike="noStrike" cap="none" dirty="0">
                <a:solidFill>
                  <a:srgbClr val="000000"/>
                </a:solidFill>
                <a:effectLst/>
                <a:latin typeface="Arial"/>
                <a:ea typeface="Arial"/>
                <a:cs typeface="Arial"/>
                <a:sym typeface="Arial"/>
              </a:rPr>
              <a:t>optimized supply chain scheme </a:t>
            </a:r>
            <a:r>
              <a:rPr lang="en-US" sz="1100" b="0" i="1" u="none" strike="noStrike" cap="none" dirty="0">
                <a:solidFill>
                  <a:srgbClr val="000000"/>
                </a:solidFill>
                <a:effectLst/>
                <a:latin typeface="Arial"/>
                <a:ea typeface="Arial"/>
                <a:cs typeface="Arial"/>
                <a:sym typeface="Arial"/>
              </a:rPr>
              <a:t>to drive down the fixed costs of using drones; </a:t>
            </a:r>
            <a:endParaRPr lang="en-US" sz="1100" b="0" i="0" u="none" strike="noStrike" cap="none" dirty="0">
              <a:solidFill>
                <a:srgbClr val="000000"/>
              </a:solidFill>
              <a:effectLst/>
              <a:latin typeface="Arial"/>
              <a:ea typeface="Arial"/>
              <a:cs typeface="Arial"/>
              <a:sym typeface="Arial"/>
            </a:endParaRPr>
          </a:p>
          <a:p>
            <a:pPr rtl="0" fontAlgn="base"/>
            <a:r>
              <a:rPr lang="en-US" sz="1100" b="0" i="1" u="none" strike="noStrike" cap="none" dirty="0">
                <a:solidFill>
                  <a:srgbClr val="000000"/>
                </a:solidFill>
                <a:effectLst/>
                <a:latin typeface="Arial"/>
                <a:ea typeface="Arial"/>
                <a:cs typeface="Arial"/>
                <a:sym typeface="Arial"/>
              </a:rPr>
              <a:t>a scalable and </a:t>
            </a:r>
            <a:r>
              <a:rPr lang="en-US" sz="1100" b="1" i="1" u="none" strike="noStrike" cap="none" dirty="0">
                <a:solidFill>
                  <a:srgbClr val="000000"/>
                </a:solidFill>
                <a:effectLst/>
                <a:latin typeface="Arial"/>
                <a:ea typeface="Arial"/>
                <a:cs typeface="Arial"/>
                <a:sym typeface="Arial"/>
              </a:rPr>
              <a:t>self-sustainable educational program </a:t>
            </a:r>
            <a:r>
              <a:rPr lang="en-US" sz="1100" b="0" i="1" u="none" strike="noStrike" cap="none" dirty="0">
                <a:solidFill>
                  <a:srgbClr val="000000"/>
                </a:solidFill>
                <a:effectLst/>
                <a:latin typeface="Arial"/>
                <a:ea typeface="Arial"/>
                <a:cs typeface="Arial"/>
                <a:sym typeface="Arial"/>
              </a:rPr>
              <a:t>to create local capacity, such as the African Drone and Data Academy (ADDA) that will be implemented in Malawi, as well as a pathway to the development of transnational drone operator certifications;</a:t>
            </a:r>
            <a:endParaRPr lang="en-US" sz="1100" b="0" i="0" u="none" strike="noStrike" cap="none" dirty="0">
              <a:solidFill>
                <a:srgbClr val="000000"/>
              </a:solidFill>
              <a:effectLst/>
              <a:latin typeface="Arial"/>
              <a:ea typeface="Arial"/>
              <a:cs typeface="Arial"/>
              <a:sym typeface="Arial"/>
            </a:endParaRPr>
          </a:p>
          <a:p>
            <a:pPr rtl="0" fontAlgn="base"/>
            <a:r>
              <a:rPr lang="en-US" sz="1100" b="1" i="1" u="none" strike="noStrike" cap="none" dirty="0">
                <a:solidFill>
                  <a:srgbClr val="000000"/>
                </a:solidFill>
                <a:effectLst/>
                <a:latin typeface="Arial"/>
                <a:ea typeface="Arial"/>
                <a:cs typeface="Arial"/>
                <a:sym typeface="Arial"/>
              </a:rPr>
              <a:t>a data management strategy </a:t>
            </a:r>
            <a:r>
              <a:rPr lang="en-US" sz="1100" b="0" i="1" u="none" strike="noStrike" cap="none" dirty="0">
                <a:solidFill>
                  <a:srgbClr val="000000"/>
                </a:solidFill>
                <a:effectLst/>
                <a:latin typeface="Arial"/>
                <a:ea typeface="Arial"/>
                <a:cs typeface="Arial"/>
                <a:sym typeface="Arial"/>
              </a:rPr>
              <a:t>for drone acquired imagery (especially for data collection and analysis during an emergency response);</a:t>
            </a:r>
          </a:p>
          <a:p>
            <a:pPr rtl="0" fontAlgn="base"/>
            <a:r>
              <a:rPr lang="en-US" sz="1100" b="0" i="1" u="none" strike="noStrike" cap="none" dirty="0">
                <a:solidFill>
                  <a:srgbClr val="000000"/>
                </a:solidFill>
                <a:effectLst/>
                <a:latin typeface="Arial"/>
                <a:ea typeface="Arial"/>
                <a:cs typeface="Arial"/>
                <a:sym typeface="Arial"/>
              </a:rPr>
              <a:t>the development of </a:t>
            </a:r>
            <a:r>
              <a:rPr lang="en-US" sz="1100" b="1" i="1" u="none" strike="noStrike" cap="none" dirty="0">
                <a:solidFill>
                  <a:srgbClr val="000000"/>
                </a:solidFill>
                <a:effectLst/>
                <a:latin typeface="Arial"/>
                <a:ea typeface="Arial"/>
                <a:cs typeface="Arial"/>
                <a:sym typeface="Arial"/>
              </a:rPr>
              <a:t>toolkits to use drones in emergencies</a:t>
            </a:r>
            <a:r>
              <a:rPr lang="en-US" sz="1100" b="0" i="1" u="none" strike="noStrike" cap="none" dirty="0">
                <a:solidFill>
                  <a:srgbClr val="000000"/>
                </a:solidFill>
                <a:effectLst/>
                <a:latin typeface="Arial"/>
                <a:ea typeface="Arial"/>
                <a:cs typeface="Arial"/>
                <a:sym typeface="Arial"/>
              </a:rPr>
              <a:t> and specialized teams capable of operating drones for emergency response (</a:t>
            </a:r>
            <a:r>
              <a:rPr lang="en-US" sz="1100" b="0" i="1" u="none" strike="noStrike" cap="none" dirty="0" err="1">
                <a:solidFill>
                  <a:srgbClr val="000000"/>
                </a:solidFill>
                <a:effectLst/>
                <a:latin typeface="Arial"/>
                <a:ea typeface="Arial"/>
                <a:cs typeface="Arial"/>
                <a:sym typeface="Arial"/>
              </a:rPr>
              <a:t>DroneCorps</a:t>
            </a:r>
            <a:r>
              <a:rPr lang="en-US" sz="1100" b="0" i="1" u="none" strike="noStrike" cap="none" dirty="0">
                <a:solidFill>
                  <a:srgbClr val="000000"/>
                </a:solidFill>
                <a:effectLst/>
                <a:latin typeface="Arial"/>
                <a:ea typeface="Arial"/>
                <a:cs typeface="Arial"/>
                <a:sym typeface="Arial"/>
              </a:rPr>
              <a:t>); and</a:t>
            </a:r>
          </a:p>
          <a:p>
            <a:pPr rtl="0" fontAlgn="base"/>
            <a:r>
              <a:rPr lang="en-US" sz="1100" b="1" i="1" u="none" strike="noStrike" cap="none" dirty="0">
                <a:solidFill>
                  <a:srgbClr val="000000"/>
                </a:solidFill>
                <a:effectLst/>
                <a:latin typeface="Arial"/>
                <a:ea typeface="Arial"/>
                <a:cs typeface="Arial"/>
                <a:sym typeface="Arial"/>
              </a:rPr>
              <a:t>the use of a UAS Traffic Management System </a:t>
            </a:r>
            <a:r>
              <a:rPr lang="en-US" sz="1100" b="0" i="1" u="none" strike="noStrike" cap="none" dirty="0">
                <a:solidFill>
                  <a:srgbClr val="000000"/>
                </a:solidFill>
                <a:effectLst/>
                <a:latin typeface="Arial"/>
                <a:ea typeface="Arial"/>
                <a:cs typeface="Arial"/>
                <a:sym typeface="Arial"/>
              </a:rPr>
              <a:t>(UTM) to increase safety of BVLOS drone operations in close cooperation with Air Traffic Management.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827417b29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827417b2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US" b="1" dirty="0"/>
              <a:t>Machine learning</a:t>
            </a:r>
            <a:r>
              <a:rPr lang="en-US" dirty="0"/>
              <a:t>: Making sense of the data. </a:t>
            </a:r>
            <a:r>
              <a:rPr lang="en-US" sz="1100" b="0" i="0" u="none" strike="noStrike" cap="none" dirty="0">
                <a:solidFill>
                  <a:srgbClr val="000000"/>
                </a:solidFill>
                <a:latin typeface="Calibri"/>
                <a:cs typeface="Calibri"/>
                <a:sym typeface="Calibri"/>
              </a:rPr>
              <a:t>A</a:t>
            </a:r>
            <a:r>
              <a:rPr lang="en-US" sz="1100" b="0" i="0" u="none" strike="noStrike" cap="none" dirty="0">
                <a:solidFill>
                  <a:srgbClr val="000000"/>
                </a:solidFill>
                <a:latin typeface="Calibri"/>
                <a:ea typeface="Calibri"/>
                <a:cs typeface="Calibri"/>
                <a:sym typeface="Calibri"/>
              </a:rPr>
              <a:t>lgorithms get trained to recognize certain features in pictures through the use of “classifiers” and applies this logic to new pictures.</a:t>
            </a:r>
            <a:endParaRPr lang="en-US" dirty="0"/>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US" b="1" dirty="0"/>
              <a:t>Aircraft</a:t>
            </a:r>
            <a:r>
              <a:rPr lang="en-US" b="0" dirty="0"/>
              <a:t>: Rugged, reliable, repairable. </a:t>
            </a:r>
            <a:r>
              <a:rPr lang="en-US" sz="1100" b="0" dirty="0">
                <a:latin typeface="Montserrat" panose="02000505000000020004" pitchFamily="2" charset="77"/>
              </a:rPr>
              <a:t>Must survive conditions that are: Dusty, Muddy, Torrential rain, Humid, Hot , High altitude</a:t>
            </a:r>
            <a:endParaRPr lang="en-US" b="1" dirty="0"/>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US" b="1" dirty="0"/>
              <a:t>Imaging payloads and capacity to carry other payloads: </a:t>
            </a:r>
            <a:r>
              <a:rPr lang="en-US" b="0" dirty="0"/>
              <a:t>The information is there, we just need to extract it. </a:t>
            </a:r>
          </a:p>
          <a:p>
            <a:pPr marL="0" lvl="0" indent="0" algn="l" rtl="0">
              <a:lnSpc>
                <a:spcPct val="115000"/>
              </a:lnSpc>
              <a:spcBef>
                <a:spcPts val="0"/>
              </a:spcBef>
              <a:spcAft>
                <a:spcPts val="0"/>
              </a:spcAft>
              <a:buNone/>
            </a:pPr>
            <a:endParaRPr dirty="0">
              <a:solidFill>
                <a:srgbClr val="30303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39115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827417b29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827417b2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30303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35945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511e7ac05c_0_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4" name="Google Shape;2554;g511e7ac05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88900" lvl="0" indent="0" algn="just" rtl="0">
              <a:lnSpc>
                <a:spcPct val="115000"/>
              </a:lnSpc>
              <a:spcBef>
                <a:spcPts val="0"/>
              </a:spcBef>
              <a:spcAft>
                <a:spcPts val="0"/>
              </a:spcAft>
              <a:buNone/>
            </a:pPr>
            <a:r>
              <a:rPr lang="en-US" sz="1100" b="0" i="0" u="none" strike="noStrike" cap="none" dirty="0">
                <a:solidFill>
                  <a:srgbClr val="000000"/>
                </a:solidFill>
                <a:effectLst/>
                <a:latin typeface="Arial"/>
                <a:ea typeface="Arial"/>
                <a:cs typeface="Arial"/>
                <a:sym typeface="Arial"/>
              </a:rPr>
              <a:t>Drones are an effective tool to collect high-resolution aerial imagery or video for situational awareness during emergencies. This helps UNICEF and emergency responders with carrying out risk analysis and/or damage assessments during natural disasters. Drones also improve disaster risk reduction efforts, as they provide low-altitude, high-resolution, fast, relatively low-cost photography and video. With this aerial imagery, UNICEF works with local communities to assess risks and, in collaboration with partners, develops algorithms that help prevent natural disasters.</a:t>
            </a:r>
            <a:endParaRPr dirty="0"/>
          </a:p>
        </p:txBody>
      </p:sp>
    </p:spTree>
    <p:extLst>
      <p:ext uri="{BB962C8B-B14F-4D97-AF65-F5344CB8AC3E}">
        <p14:creationId xmlns:p14="http://schemas.microsoft.com/office/powerpoint/2010/main" val="818864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511e7ac05c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511e7ac05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88900" lvl="0" indent="0" algn="just" rtl="0">
              <a:lnSpc>
                <a:spcPct val="115000"/>
              </a:lnSpc>
              <a:spcBef>
                <a:spcPts val="0"/>
              </a:spcBef>
              <a:spcAft>
                <a:spcPts val="0"/>
              </a:spcAft>
              <a:buNone/>
            </a:pPr>
            <a:r>
              <a:rPr lang="en-US" sz="1100" b="0" i="0" u="none" strike="noStrike" cap="none" dirty="0">
                <a:solidFill>
                  <a:srgbClr val="000000"/>
                </a:solidFill>
                <a:effectLst/>
                <a:latin typeface="Arial"/>
                <a:ea typeface="Arial"/>
                <a:cs typeface="Arial"/>
                <a:sym typeface="Arial"/>
              </a:rPr>
              <a:t>Drones create efficiencies to help save lives in remote areas while potentially enhancing the entire humanitarian supply chain. For example, drones can help deliver vital medical supplies and other perishable goods—like vaccines and medicines—in a matter of minutes, while maintaining the cold chain, for people living without access to medical posts.</a:t>
            </a:r>
            <a:endParaRPr dirty="0"/>
          </a:p>
        </p:txBody>
      </p:sp>
    </p:spTree>
    <p:extLst>
      <p:ext uri="{BB962C8B-B14F-4D97-AF65-F5344CB8AC3E}">
        <p14:creationId xmlns:p14="http://schemas.microsoft.com/office/powerpoint/2010/main" val="212807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511e7ac05c_0_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511e7ac05c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88900" lvl="0" indent="0" algn="just"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Connectivity</a:t>
            </a:r>
            <a:r>
              <a:rPr lang="en-US" sz="1100" b="0" i="0" u="none" strike="noStrike" cap="none" dirty="0">
                <a:solidFill>
                  <a:srgbClr val="000000"/>
                </a:solidFill>
                <a:effectLst/>
                <a:latin typeface="Arial"/>
                <a:ea typeface="Arial"/>
                <a:cs typeface="Arial"/>
                <a:sym typeface="Arial"/>
              </a:rPr>
              <a:t> can be a vital resource for preventing the spread of a health epidemic or promoting children’s education. Yet, in many of the places where UNICEF works children and families do not have access to this important resource. Easily deployable technology solutions—such as tethered drones or high-altitude long endurance drones—can provide connectivity to such areas and help close the information divide adversely affecting disconnected communities and emergency responders.</a:t>
            </a:r>
            <a:endParaRPr dirty="0"/>
          </a:p>
        </p:txBody>
      </p:sp>
    </p:spTree>
    <p:extLst>
      <p:ext uri="{BB962C8B-B14F-4D97-AF65-F5344CB8AC3E}">
        <p14:creationId xmlns:p14="http://schemas.microsoft.com/office/powerpoint/2010/main" val="4187693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ext Slide_Basic"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5A5A5"/>
              </a:buClr>
              <a:buSzPts val="1800"/>
              <a:buFont typeface="Georgia"/>
              <a:buNone/>
              <a:defRPr b="0" i="1">
                <a:solidFill>
                  <a:srgbClr val="A5A5A5"/>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11" name="Google Shape;11;p2"/>
          <p:cNvSpPr txBox="1"/>
          <p:nvPr/>
        </p:nvSpPr>
        <p:spPr>
          <a:xfrm>
            <a:off x="449262" y="1054874"/>
            <a:ext cx="412800" cy="120600"/>
          </a:xfrm>
          <a:prstGeom prst="rect">
            <a:avLst/>
          </a:prstGeom>
          <a:solidFill>
            <a:schemeClr val="dk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 name="Google Shape;12;p2"/>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1pPr>
            <a:lvl2pPr marL="914391" lvl="1" indent="-342897">
              <a:lnSpc>
                <a:spcPct val="115000"/>
              </a:lnSpc>
              <a:spcBef>
                <a:spcPts val="0"/>
              </a:spcBef>
              <a:spcAft>
                <a:spcPts val="0"/>
              </a:spcAft>
              <a:buClr>
                <a:schemeClr val="dk1"/>
              </a:buClr>
              <a:buSzPts val="1800"/>
              <a:buChar char="○"/>
              <a:defRPr sz="1800" b="1">
                <a:solidFill>
                  <a:schemeClr val="dk1"/>
                </a:solidFill>
              </a:defRPr>
            </a:lvl2pPr>
            <a:lvl3pPr marL="1371586" lvl="2" indent="-342897">
              <a:lnSpc>
                <a:spcPct val="115000"/>
              </a:lnSpc>
              <a:spcBef>
                <a:spcPts val="0"/>
              </a:spcBef>
              <a:spcAft>
                <a:spcPts val="0"/>
              </a:spcAft>
              <a:buClr>
                <a:schemeClr val="dk1"/>
              </a:buClr>
              <a:buSzPts val="1800"/>
              <a:buChar char="■"/>
              <a:defRPr sz="1800" b="1">
                <a:solidFill>
                  <a:schemeClr val="dk1"/>
                </a:solidFill>
              </a:defRPr>
            </a:lvl3pPr>
            <a:lvl4pPr marL="1828782" lvl="3" indent="-342897">
              <a:lnSpc>
                <a:spcPct val="115000"/>
              </a:lnSpc>
              <a:spcBef>
                <a:spcPts val="0"/>
              </a:spcBef>
              <a:spcAft>
                <a:spcPts val="0"/>
              </a:spcAft>
              <a:buClr>
                <a:schemeClr val="dk1"/>
              </a:buClr>
              <a:buSzPts val="1800"/>
              <a:buChar char="●"/>
              <a:defRPr sz="1800" b="1">
                <a:solidFill>
                  <a:schemeClr val="dk1"/>
                </a:solidFill>
              </a:defRPr>
            </a:lvl4pPr>
            <a:lvl5pPr marL="2285977" lvl="4" indent="-342897">
              <a:lnSpc>
                <a:spcPct val="115000"/>
              </a:lnSpc>
              <a:spcBef>
                <a:spcPts val="0"/>
              </a:spcBef>
              <a:spcAft>
                <a:spcPts val="0"/>
              </a:spcAft>
              <a:buClr>
                <a:schemeClr val="dk1"/>
              </a:buClr>
              <a:buSzPts val="1800"/>
              <a:buChar char="○"/>
              <a:defRPr sz="1800" b="1">
                <a:solidFill>
                  <a:schemeClr val="dk1"/>
                </a:solidFill>
              </a:defRPr>
            </a:lvl5pPr>
            <a:lvl6pPr marL="2743173" lvl="5" indent="-342897">
              <a:lnSpc>
                <a:spcPct val="115000"/>
              </a:lnSpc>
              <a:spcBef>
                <a:spcPts val="0"/>
              </a:spcBef>
              <a:spcAft>
                <a:spcPts val="0"/>
              </a:spcAft>
              <a:buClr>
                <a:schemeClr val="dk1"/>
              </a:buClr>
              <a:buSzPts val="1800"/>
              <a:buChar char="■"/>
              <a:defRPr sz="1800" b="1">
                <a:solidFill>
                  <a:schemeClr val="dk1"/>
                </a:solidFill>
              </a:defRPr>
            </a:lvl6pPr>
            <a:lvl7pPr marL="3200368" lvl="6" indent="-342897">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7pPr>
            <a:lvl8pPr marL="3657563" lvl="7" indent="-342897">
              <a:lnSpc>
                <a:spcPct val="115000"/>
              </a:lnSpc>
              <a:spcBef>
                <a:spcPts val="0"/>
              </a:spcBef>
              <a:spcAft>
                <a:spcPts val="0"/>
              </a:spcAft>
              <a:buClr>
                <a:schemeClr val="dk1"/>
              </a:buClr>
              <a:buSzPts val="1800"/>
              <a:buChar char="○"/>
              <a:defRPr sz="1800" b="1">
                <a:solidFill>
                  <a:schemeClr val="dk1"/>
                </a:solidFill>
              </a:defRPr>
            </a:lvl8pPr>
            <a:lvl9pPr marL="4114759" lvl="8" indent="-342897">
              <a:lnSpc>
                <a:spcPct val="115000"/>
              </a:lnSpc>
              <a:spcBef>
                <a:spcPts val="0"/>
              </a:spcBef>
              <a:spcAft>
                <a:spcPts val="0"/>
              </a:spcAft>
              <a:buClr>
                <a:schemeClr val="dk1"/>
              </a:buClr>
              <a:buSzPts val="1800"/>
              <a:buChar char="■"/>
              <a:defRPr sz="1800" b="1">
                <a:solidFill>
                  <a:schemeClr val="dk1"/>
                </a:solidFill>
              </a:defRPr>
            </a:lvl9pPr>
          </a:lstStyle>
          <a:p>
            <a:endParaRPr/>
          </a:p>
        </p:txBody>
      </p:sp>
      <p:sp>
        <p:nvSpPr>
          <p:cNvPr id="13" name="Google Shape;13;p2"/>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Image Split Screen_Blue">
  <p:cSld name="CUSTOM_5_1">
    <p:bg>
      <p:bgPr>
        <a:solidFill>
          <a:schemeClr val="dk2"/>
        </a:solidFill>
        <a:effectLst/>
      </p:bgPr>
    </p:bg>
    <p:spTree>
      <p:nvGrpSpPr>
        <p:cNvPr id="1" name="Shape 58"/>
        <p:cNvGrpSpPr/>
        <p:nvPr/>
      </p:nvGrpSpPr>
      <p:grpSpPr>
        <a:xfrm>
          <a:off x="0" y="0"/>
          <a:ext cx="0" cy="0"/>
          <a:chOff x="0" y="0"/>
          <a:chExt cx="0" cy="0"/>
        </a:xfrm>
      </p:grpSpPr>
      <p:sp>
        <p:nvSpPr>
          <p:cNvPr id="59" name="Google Shape;59;p11"/>
          <p:cNvSpPr/>
          <p:nvPr/>
        </p:nvSpPr>
        <p:spPr>
          <a:xfrm>
            <a:off x="4666200" y="0"/>
            <a:ext cx="4477800" cy="57150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60" name="Google Shape;60;p11"/>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Insert Image Here.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cover this entire black box.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stretched.</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pixelated.</a:t>
            </a:r>
            <a:endParaRPr sz="1400">
              <a:solidFill>
                <a:srgbClr val="D9D9D9"/>
              </a:solidFill>
              <a:latin typeface="Source Sans Pro"/>
              <a:ea typeface="Source Sans Pro"/>
              <a:cs typeface="Source Sans Pro"/>
              <a:sym typeface="Source Sans Pro"/>
            </a:endParaRPr>
          </a:p>
        </p:txBody>
      </p:sp>
      <p:sp>
        <p:nvSpPr>
          <p:cNvPr id="61" name="Google Shape;61;p11"/>
          <p:cNvSpPr txBox="1">
            <a:spLocks noGrp="1"/>
          </p:cNvSpPr>
          <p:nvPr>
            <p:ph type="ctrTitle"/>
          </p:nvPr>
        </p:nvSpPr>
        <p:spPr>
          <a:xfrm>
            <a:off x="322375" y="178476"/>
            <a:ext cx="4667700" cy="1454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62" name="Google Shape;62;p11"/>
          <p:cNvSpPr txBox="1"/>
          <p:nvPr/>
        </p:nvSpPr>
        <p:spPr>
          <a:xfrm>
            <a:off x="449262" y="1647596"/>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63" name="Google Shape;63;p11"/>
          <p:cNvSpPr txBox="1">
            <a:spLocks noGrp="1"/>
          </p:cNvSpPr>
          <p:nvPr>
            <p:ph type="body" idx="1"/>
          </p:nvPr>
        </p:nvSpPr>
        <p:spPr>
          <a:xfrm>
            <a:off x="355850" y="1906876"/>
            <a:ext cx="4005600" cy="35616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64" name="Google Shape;64;p11"/>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65" name="Google Shape;65;p11"/>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_Header + Image Slide_Basic">
  <p:cSld name="3_Header + Image Slide_Basic">
    <p:bg>
      <p:bgPr>
        <a:solidFill>
          <a:srgbClr val="000000"/>
        </a:soli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4325" y="268851"/>
            <a:ext cx="7886700" cy="639000"/>
          </a:xfrm>
          <a:prstGeom prst="rect">
            <a:avLst/>
          </a:prstGeom>
        </p:spPr>
        <p:txBody>
          <a:bodyPr spcFirstLastPara="1" wrap="square" lIns="91425" tIns="91425" rIns="91425" bIns="91425" anchor="t" anchorCtr="0"/>
          <a:lstStyle>
            <a:lvl1pPr lvl="0" rtl="0">
              <a:spcBef>
                <a:spcPts val="0"/>
              </a:spcBef>
              <a:spcAft>
                <a:spcPts val="0"/>
              </a:spcAft>
              <a:buNone/>
              <a:defRPr>
                <a:highlight>
                  <a:schemeClr val="lt1"/>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5"/>
          <p:cNvSpPr txBox="1"/>
          <p:nvPr/>
        </p:nvSpPr>
        <p:spPr>
          <a:xfrm>
            <a:off x="2190125" y="5936450"/>
            <a:ext cx="4763700" cy="9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Insert Image Here. </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The image should cover this entire page. </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If the image is small, the background should be left as black.</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The image should not be stretched.</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The image should not be pixelated.</a:t>
            </a:r>
            <a:endParaRPr>
              <a:latin typeface="Source Sans Pro"/>
              <a:ea typeface="Source Sans Pro"/>
              <a:cs typeface="Source Sans Pro"/>
              <a:sym typeface="Source Sans Pro"/>
            </a:endParaRPr>
          </a:p>
        </p:txBody>
      </p:sp>
      <p:sp>
        <p:nvSpPr>
          <p:cNvPr id="26" name="Google Shape;26;p5"/>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27" name="Google Shape;27;p5"/>
          <p:cNvSpPr txBox="1"/>
          <p:nvPr/>
        </p:nvSpPr>
        <p:spPr>
          <a:xfrm>
            <a:off x="0" y="-1077350"/>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22335835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_Image Split Screen_Basic">
  <p:cSld name="4_Image Split Screen_Basic">
    <p:bg>
      <p:bgPr>
        <a:solidFill>
          <a:schemeClr val="lt1"/>
        </a:solidFill>
        <a:effectLst/>
      </p:bgPr>
    </p:bg>
    <p:spTree>
      <p:nvGrpSpPr>
        <p:cNvPr id="1" name="Shape 28"/>
        <p:cNvGrpSpPr/>
        <p:nvPr/>
      </p:nvGrpSpPr>
      <p:grpSpPr>
        <a:xfrm>
          <a:off x="0" y="0"/>
          <a:ext cx="0" cy="0"/>
          <a:chOff x="0" y="0"/>
          <a:chExt cx="0" cy="0"/>
        </a:xfrm>
      </p:grpSpPr>
      <p:sp>
        <p:nvSpPr>
          <p:cNvPr id="29" name="Google Shape;29;p6"/>
          <p:cNvSpPr/>
          <p:nvPr/>
        </p:nvSpPr>
        <p:spPr>
          <a:xfrm>
            <a:off x="4666200" y="0"/>
            <a:ext cx="4477800" cy="571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p:nvPr/>
        </p:nvSpPr>
        <p:spPr>
          <a:xfrm>
            <a:off x="4486350" y="2402100"/>
            <a:ext cx="4763700" cy="9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Insert Image Here. </a:t>
            </a:r>
            <a:endParaRPr>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The image should cover this entire black box. </a:t>
            </a:r>
            <a:endParaRPr>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The image should not be stretched.</a:t>
            </a:r>
            <a:endParaRPr>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The image should not be pixelated.</a:t>
            </a:r>
            <a:endParaRPr>
              <a:solidFill>
                <a:srgbClr val="D9D9D9"/>
              </a:solidFill>
              <a:latin typeface="Source Sans Pro"/>
              <a:ea typeface="Source Sans Pro"/>
              <a:cs typeface="Source Sans Pro"/>
              <a:sym typeface="Source Sans Pro"/>
            </a:endParaRPr>
          </a:p>
        </p:txBody>
      </p:sp>
      <p:sp>
        <p:nvSpPr>
          <p:cNvPr id="31" name="Google Shape;31;p6"/>
          <p:cNvSpPr txBox="1">
            <a:spLocks noGrp="1"/>
          </p:cNvSpPr>
          <p:nvPr>
            <p:ph type="ctrTitle"/>
          </p:nvPr>
        </p:nvSpPr>
        <p:spPr>
          <a:xfrm>
            <a:off x="322375" y="178475"/>
            <a:ext cx="4667700" cy="14547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32" name="Google Shape;32;p6"/>
          <p:cNvSpPr txBox="1"/>
          <p:nvPr/>
        </p:nvSpPr>
        <p:spPr>
          <a:xfrm>
            <a:off x="449262" y="1647596"/>
            <a:ext cx="412800" cy="120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33" name="Google Shape;33;p6"/>
          <p:cNvSpPr txBox="1">
            <a:spLocks noGrp="1"/>
          </p:cNvSpPr>
          <p:nvPr>
            <p:ph type="body" idx="1"/>
          </p:nvPr>
        </p:nvSpPr>
        <p:spPr>
          <a:xfrm>
            <a:off x="355850" y="1906875"/>
            <a:ext cx="4005600" cy="3561600"/>
          </a:xfrm>
          <a:prstGeom prst="rect">
            <a:avLst/>
          </a:prstGeom>
        </p:spPr>
        <p:txBody>
          <a:bodyPr spcFirstLastPara="1" wrap="square" lIns="91425" tIns="91425" rIns="91425" bIns="91425" anchor="t" anchorCtr="0"/>
          <a:lstStyle>
            <a:lvl1pPr marL="457200" lvl="0"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4" name="Google Shape;34;p6"/>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35" name="Google Shape;35;p6"/>
          <p:cNvSpPr txBox="1"/>
          <p:nvPr/>
        </p:nvSpPr>
        <p:spPr>
          <a:xfrm>
            <a:off x="0" y="-1077350"/>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21239260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_Image Split Screen_Basic 1">
  <p:cSld name="4_Image Split Screen_Basic 1">
    <p:bg>
      <p:bgPr>
        <a:solidFill>
          <a:schemeClr val="lt1"/>
        </a:solidFill>
        <a:effectLst/>
      </p:bgPr>
    </p:bg>
    <p:spTree>
      <p:nvGrpSpPr>
        <p:cNvPr id="1" name="Shape 36"/>
        <p:cNvGrpSpPr/>
        <p:nvPr/>
      </p:nvGrpSpPr>
      <p:grpSpPr>
        <a:xfrm>
          <a:off x="0" y="0"/>
          <a:ext cx="0" cy="0"/>
          <a:chOff x="0" y="0"/>
          <a:chExt cx="0" cy="0"/>
        </a:xfrm>
      </p:grpSpPr>
      <p:sp>
        <p:nvSpPr>
          <p:cNvPr id="37" name="Google Shape;37;p7"/>
          <p:cNvSpPr/>
          <p:nvPr/>
        </p:nvSpPr>
        <p:spPr>
          <a:xfrm>
            <a:off x="-7300" y="-5350"/>
            <a:ext cx="5577900" cy="5720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p:nvPr/>
        </p:nvSpPr>
        <p:spPr>
          <a:xfrm>
            <a:off x="0" y="-1077350"/>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39" name="Google Shape;39;p7"/>
          <p:cNvSpPr/>
          <p:nvPr/>
        </p:nvSpPr>
        <p:spPr>
          <a:xfrm>
            <a:off x="1398950" y="1597824"/>
            <a:ext cx="426000" cy="11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ctrTitle"/>
          </p:nvPr>
        </p:nvSpPr>
        <p:spPr>
          <a:xfrm>
            <a:off x="1266225" y="1793725"/>
            <a:ext cx="4304400" cy="2223600"/>
          </a:xfrm>
          <a:prstGeom prst="rect">
            <a:avLst/>
          </a:prstGeom>
        </p:spPr>
        <p:txBody>
          <a:bodyPr spcFirstLastPara="1" wrap="square" lIns="91425" tIns="91425" rIns="91425" bIns="91425" anchor="t" anchorCtr="0"/>
          <a:lstStyle>
            <a:lvl1pPr marL="0" marR="0" lvl="0" indent="0" algn="l" rtl="0">
              <a:lnSpc>
                <a:spcPct val="90000"/>
              </a:lnSpc>
              <a:spcBef>
                <a:spcPts val="0"/>
              </a:spcBef>
              <a:spcAft>
                <a:spcPts val="0"/>
              </a:spcAft>
              <a:buNone/>
              <a:defRPr sz="4500">
                <a:solidFill>
                  <a:srgbClr val="FFFFFF"/>
                </a:solidFill>
              </a:defRPr>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41" name="Google Shape;41;p7"/>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rtl="0">
              <a:spcBef>
                <a:spcPts val="0"/>
              </a:spcBef>
              <a:spcAft>
                <a:spcPts val="0"/>
              </a:spcAft>
              <a:buNone/>
              <a:defRPr>
                <a:solidFill>
                  <a:srgbClr val="A5A5A5"/>
                </a:solidFill>
              </a:defRPr>
            </a:lvl1pPr>
            <a:lvl2pPr lvl="1" rtl="0">
              <a:spcBef>
                <a:spcPts val="0"/>
              </a:spcBef>
              <a:spcAft>
                <a:spcPts val="0"/>
              </a:spcAft>
              <a:buNone/>
              <a:defRPr>
                <a:solidFill>
                  <a:srgbClr val="FFFFFF"/>
                </a:solidFill>
                <a:latin typeface="Montserrat"/>
                <a:ea typeface="Montserrat"/>
                <a:cs typeface="Montserrat"/>
                <a:sym typeface="Montserrat"/>
              </a:defRPr>
            </a:lvl2pPr>
            <a:lvl3pPr lvl="2" rtl="0">
              <a:spcBef>
                <a:spcPts val="0"/>
              </a:spcBef>
              <a:spcAft>
                <a:spcPts val="0"/>
              </a:spcAft>
              <a:buNone/>
              <a:defRPr>
                <a:solidFill>
                  <a:srgbClr val="FFFFFF"/>
                </a:solidFill>
                <a:latin typeface="Montserrat"/>
                <a:ea typeface="Montserrat"/>
                <a:cs typeface="Montserrat"/>
                <a:sym typeface="Montserrat"/>
              </a:defRPr>
            </a:lvl3pPr>
            <a:lvl4pPr lvl="3" rtl="0">
              <a:spcBef>
                <a:spcPts val="0"/>
              </a:spcBef>
              <a:spcAft>
                <a:spcPts val="0"/>
              </a:spcAft>
              <a:buNone/>
              <a:defRPr>
                <a:solidFill>
                  <a:srgbClr val="FFFFFF"/>
                </a:solidFill>
                <a:latin typeface="Montserrat"/>
                <a:ea typeface="Montserrat"/>
                <a:cs typeface="Montserrat"/>
                <a:sym typeface="Montserrat"/>
              </a:defRPr>
            </a:lvl4pPr>
            <a:lvl5pPr lvl="4" rtl="0">
              <a:spcBef>
                <a:spcPts val="0"/>
              </a:spcBef>
              <a:spcAft>
                <a:spcPts val="0"/>
              </a:spcAft>
              <a:buNone/>
              <a:defRPr>
                <a:solidFill>
                  <a:srgbClr val="FFFFFF"/>
                </a:solidFill>
                <a:latin typeface="Montserrat"/>
                <a:ea typeface="Montserrat"/>
                <a:cs typeface="Montserrat"/>
                <a:sym typeface="Montserrat"/>
              </a:defRPr>
            </a:lvl5pPr>
            <a:lvl6pPr lvl="5" rtl="0">
              <a:spcBef>
                <a:spcPts val="0"/>
              </a:spcBef>
              <a:spcAft>
                <a:spcPts val="0"/>
              </a:spcAft>
              <a:buNone/>
              <a:defRPr>
                <a:solidFill>
                  <a:srgbClr val="FFFFFF"/>
                </a:solidFill>
                <a:latin typeface="Montserrat"/>
                <a:ea typeface="Montserrat"/>
                <a:cs typeface="Montserrat"/>
                <a:sym typeface="Montserrat"/>
              </a:defRPr>
            </a:lvl6pPr>
            <a:lvl7pPr lvl="6" rtl="0">
              <a:spcBef>
                <a:spcPts val="0"/>
              </a:spcBef>
              <a:spcAft>
                <a:spcPts val="0"/>
              </a:spcAft>
              <a:buNone/>
              <a:defRPr>
                <a:solidFill>
                  <a:srgbClr val="FFFFFF"/>
                </a:solidFill>
                <a:latin typeface="Montserrat"/>
                <a:ea typeface="Montserrat"/>
                <a:cs typeface="Montserrat"/>
                <a:sym typeface="Montserrat"/>
              </a:defRPr>
            </a:lvl7pPr>
            <a:lvl8pPr lvl="7" rtl="0">
              <a:spcBef>
                <a:spcPts val="0"/>
              </a:spcBef>
              <a:spcAft>
                <a:spcPts val="0"/>
              </a:spcAft>
              <a:buNone/>
              <a:defRPr>
                <a:solidFill>
                  <a:srgbClr val="FFFFFF"/>
                </a:solidFill>
                <a:latin typeface="Montserrat"/>
                <a:ea typeface="Montserrat"/>
                <a:cs typeface="Montserrat"/>
                <a:sym typeface="Montserrat"/>
              </a:defRPr>
            </a:lvl8pPr>
            <a:lvl9pPr lvl="8"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42" name="Google Shape;42;p7"/>
          <p:cNvSpPr txBox="1">
            <a:spLocks noGrp="1"/>
          </p:cNvSpPr>
          <p:nvPr>
            <p:ph type="subTitle" idx="2"/>
          </p:nvPr>
        </p:nvSpPr>
        <p:spPr>
          <a:xfrm>
            <a:off x="6120100" y="1445425"/>
            <a:ext cx="2353800" cy="3719100"/>
          </a:xfrm>
          <a:prstGeom prst="rect">
            <a:avLst/>
          </a:prstGeom>
        </p:spPr>
        <p:txBody>
          <a:bodyPr spcFirstLastPara="1" wrap="square" lIns="91425" tIns="91425" rIns="91425" bIns="91425" anchor="t" anchorCtr="0"/>
          <a:lstStyle>
            <a:lvl1pPr lvl="0">
              <a:spcBef>
                <a:spcPts val="0"/>
              </a:spcBef>
              <a:spcAft>
                <a:spcPts val="0"/>
              </a:spcAft>
              <a:buNone/>
              <a:defRPr sz="16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36584843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_Text Slide_Blue">
  <p:cSld name="5_Text Slide_Blue">
    <p:bg>
      <p:bgPr>
        <a:solidFill>
          <a:schemeClr val="dk2"/>
        </a:solid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5" name="Google Shape;45;p8"/>
          <p:cNvSpPr txBox="1">
            <a:spLocks noGrp="1"/>
          </p:cNvSpPr>
          <p:nvPr>
            <p:ph type="subTitle" idx="1"/>
          </p:nvPr>
        </p:nvSpPr>
        <p:spPr>
          <a:xfrm>
            <a:off x="355852" y="1230975"/>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EFEFEF"/>
              </a:buClr>
              <a:buSzPts val="1800"/>
              <a:buFont typeface="Georgia"/>
              <a:buNone/>
              <a:defRPr b="0" i="1">
                <a:solidFill>
                  <a:srgbClr val="EFEFEF"/>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46" name="Google Shape;46;p8"/>
          <p:cNvSpPr txBox="1"/>
          <p:nvPr/>
        </p:nvSpPr>
        <p:spPr>
          <a:xfrm>
            <a:off x="449262" y="1010771"/>
            <a:ext cx="412800" cy="120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a:solidFill>
                <a:schemeClr val="lt2"/>
              </a:solidFill>
              <a:latin typeface="Calibri"/>
              <a:ea typeface="Calibri"/>
              <a:cs typeface="Calibri"/>
              <a:sym typeface="Calibri"/>
            </a:endParaRPr>
          </a:p>
        </p:txBody>
      </p:sp>
      <p:sp>
        <p:nvSpPr>
          <p:cNvPr id="47" name="Google Shape;47;p8"/>
          <p:cNvSpPr txBox="1">
            <a:spLocks noGrp="1"/>
          </p:cNvSpPr>
          <p:nvPr>
            <p:ph type="body" idx="2"/>
          </p:nvPr>
        </p:nvSpPr>
        <p:spPr>
          <a:xfrm>
            <a:off x="355850" y="1906875"/>
            <a:ext cx="5948100" cy="2736900"/>
          </a:xfrm>
          <a:prstGeom prst="rect">
            <a:avLst/>
          </a:prstGeom>
        </p:spPr>
        <p:txBody>
          <a:bodyPr spcFirstLastPara="1" wrap="square" lIns="91425" tIns="91425" rIns="91425" bIns="91425" anchor="t" anchorCtr="0"/>
          <a:lstStyle>
            <a:lvl1pPr marL="457200" lvl="0"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48" name="Google Shape;48;p8"/>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2905676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6_Header Slide_Blue">
  <p:cSld name="6_Header Slide_Blue">
    <p:bg>
      <p:bgPr>
        <a:solidFill>
          <a:schemeClr val="dk2"/>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51" name="Google Shape;51;p9"/>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52" name="Google Shape;52;p9"/>
          <p:cNvSpPr txBox="1"/>
          <p:nvPr/>
        </p:nvSpPr>
        <p:spPr>
          <a:xfrm>
            <a:off x="0" y="-1077350"/>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17395559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7_Header + Image Slide_Blue">
  <p:cSld name="7_Header + Image Slide_Blue">
    <p:bg>
      <p:bgPr>
        <a:solidFill>
          <a:srgbClr val="000000"/>
        </a:solidFill>
        <a:effectLst/>
      </p:bgPr>
    </p:bg>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314325" y="268850"/>
            <a:ext cx="7830600" cy="6390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highlight>
                  <a:schemeClr val="dk2"/>
                </a:highlight>
              </a:defRPr>
            </a:lvl1pPr>
            <a:lvl2pPr lvl="1" rtl="0">
              <a:spcBef>
                <a:spcPts val="0"/>
              </a:spcBef>
              <a:spcAft>
                <a:spcPts val="0"/>
              </a:spcAft>
              <a:buNone/>
              <a:defRPr>
                <a:solidFill>
                  <a:srgbClr val="FFFFFF"/>
                </a:solidFill>
                <a:highlight>
                  <a:schemeClr val="dk2"/>
                </a:highlight>
              </a:defRPr>
            </a:lvl2pPr>
            <a:lvl3pPr lvl="2" rtl="0">
              <a:spcBef>
                <a:spcPts val="0"/>
              </a:spcBef>
              <a:spcAft>
                <a:spcPts val="0"/>
              </a:spcAft>
              <a:buNone/>
              <a:defRPr>
                <a:solidFill>
                  <a:srgbClr val="FFFFFF"/>
                </a:solidFill>
                <a:highlight>
                  <a:schemeClr val="dk2"/>
                </a:highlight>
              </a:defRPr>
            </a:lvl3pPr>
            <a:lvl4pPr lvl="3" rtl="0">
              <a:spcBef>
                <a:spcPts val="0"/>
              </a:spcBef>
              <a:spcAft>
                <a:spcPts val="0"/>
              </a:spcAft>
              <a:buNone/>
              <a:defRPr>
                <a:solidFill>
                  <a:srgbClr val="FFFFFF"/>
                </a:solidFill>
                <a:highlight>
                  <a:schemeClr val="dk2"/>
                </a:highlight>
              </a:defRPr>
            </a:lvl4pPr>
            <a:lvl5pPr lvl="4" rtl="0">
              <a:spcBef>
                <a:spcPts val="0"/>
              </a:spcBef>
              <a:spcAft>
                <a:spcPts val="0"/>
              </a:spcAft>
              <a:buNone/>
              <a:defRPr>
                <a:solidFill>
                  <a:srgbClr val="FFFFFF"/>
                </a:solidFill>
                <a:highlight>
                  <a:schemeClr val="dk2"/>
                </a:highlight>
              </a:defRPr>
            </a:lvl5pPr>
            <a:lvl6pPr lvl="5" rtl="0">
              <a:spcBef>
                <a:spcPts val="0"/>
              </a:spcBef>
              <a:spcAft>
                <a:spcPts val="0"/>
              </a:spcAft>
              <a:buNone/>
              <a:defRPr>
                <a:solidFill>
                  <a:srgbClr val="FFFFFF"/>
                </a:solidFill>
                <a:highlight>
                  <a:schemeClr val="dk2"/>
                </a:highlight>
              </a:defRPr>
            </a:lvl6pPr>
            <a:lvl7pPr lvl="6" rtl="0">
              <a:spcBef>
                <a:spcPts val="0"/>
              </a:spcBef>
              <a:spcAft>
                <a:spcPts val="0"/>
              </a:spcAft>
              <a:buNone/>
              <a:defRPr>
                <a:solidFill>
                  <a:srgbClr val="FFFFFF"/>
                </a:solidFill>
                <a:highlight>
                  <a:schemeClr val="dk2"/>
                </a:highlight>
              </a:defRPr>
            </a:lvl7pPr>
            <a:lvl8pPr lvl="7" rtl="0">
              <a:spcBef>
                <a:spcPts val="0"/>
              </a:spcBef>
              <a:spcAft>
                <a:spcPts val="0"/>
              </a:spcAft>
              <a:buNone/>
              <a:defRPr>
                <a:solidFill>
                  <a:srgbClr val="FFFFFF"/>
                </a:solidFill>
                <a:highlight>
                  <a:schemeClr val="dk2"/>
                </a:highlight>
              </a:defRPr>
            </a:lvl8pPr>
            <a:lvl9pPr lvl="8" rtl="0">
              <a:spcBef>
                <a:spcPts val="0"/>
              </a:spcBef>
              <a:spcAft>
                <a:spcPts val="0"/>
              </a:spcAft>
              <a:buNone/>
              <a:defRPr>
                <a:solidFill>
                  <a:srgbClr val="FFFFFF"/>
                </a:solidFill>
                <a:highlight>
                  <a:schemeClr val="dk2"/>
                </a:highlight>
              </a:defRPr>
            </a:lvl9pPr>
          </a:lstStyle>
          <a:p>
            <a:endParaRPr/>
          </a:p>
        </p:txBody>
      </p:sp>
      <p:sp>
        <p:nvSpPr>
          <p:cNvPr id="55" name="Google Shape;55;p10"/>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56" name="Google Shape;56;p10"/>
          <p:cNvSpPr txBox="1"/>
          <p:nvPr/>
        </p:nvSpPr>
        <p:spPr>
          <a:xfrm>
            <a:off x="0" y="-1077350"/>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57" name="Google Shape;57;p10"/>
          <p:cNvSpPr txBox="1"/>
          <p:nvPr/>
        </p:nvSpPr>
        <p:spPr>
          <a:xfrm>
            <a:off x="2190125" y="5936450"/>
            <a:ext cx="4763700" cy="9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Insert Image Here. </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The image should cover this entire page. </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If the image is small, the background should be left as black.</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The image should not be stretched.</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The image should not be pixelated.</a:t>
            </a:r>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38124368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8_Image Split Screen_Blue">
  <p:cSld name="8_Image Split Screen_Blue">
    <p:bg>
      <p:bgPr>
        <a:solidFill>
          <a:schemeClr val="dk2"/>
        </a:solidFill>
        <a:effectLst/>
      </p:bgPr>
    </p:bg>
    <p:spTree>
      <p:nvGrpSpPr>
        <p:cNvPr id="1" name="Shape 58"/>
        <p:cNvGrpSpPr/>
        <p:nvPr/>
      </p:nvGrpSpPr>
      <p:grpSpPr>
        <a:xfrm>
          <a:off x="0" y="0"/>
          <a:ext cx="0" cy="0"/>
          <a:chOff x="0" y="0"/>
          <a:chExt cx="0" cy="0"/>
        </a:xfrm>
      </p:grpSpPr>
      <p:sp>
        <p:nvSpPr>
          <p:cNvPr id="59" name="Google Shape;59;p11"/>
          <p:cNvSpPr/>
          <p:nvPr/>
        </p:nvSpPr>
        <p:spPr>
          <a:xfrm>
            <a:off x="4666200" y="0"/>
            <a:ext cx="4477800" cy="571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txBox="1"/>
          <p:nvPr/>
        </p:nvSpPr>
        <p:spPr>
          <a:xfrm>
            <a:off x="4486350" y="2402100"/>
            <a:ext cx="4763700" cy="9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Insert Image Here. </a:t>
            </a:r>
            <a:endParaRPr>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The image should cover this entire black box. </a:t>
            </a:r>
            <a:endParaRPr>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The image should not be stretched.</a:t>
            </a:r>
            <a:endParaRPr>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The image should not be pixelated.</a:t>
            </a:r>
            <a:endParaRPr>
              <a:solidFill>
                <a:srgbClr val="D9D9D9"/>
              </a:solidFill>
              <a:latin typeface="Source Sans Pro"/>
              <a:ea typeface="Source Sans Pro"/>
              <a:cs typeface="Source Sans Pro"/>
              <a:sym typeface="Source Sans Pro"/>
            </a:endParaRPr>
          </a:p>
        </p:txBody>
      </p:sp>
      <p:sp>
        <p:nvSpPr>
          <p:cNvPr id="61" name="Google Shape;61;p11"/>
          <p:cNvSpPr txBox="1">
            <a:spLocks noGrp="1"/>
          </p:cNvSpPr>
          <p:nvPr>
            <p:ph type="ctrTitle"/>
          </p:nvPr>
        </p:nvSpPr>
        <p:spPr>
          <a:xfrm>
            <a:off x="322375" y="178475"/>
            <a:ext cx="4667700" cy="1454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62" name="Google Shape;62;p11"/>
          <p:cNvSpPr txBox="1"/>
          <p:nvPr/>
        </p:nvSpPr>
        <p:spPr>
          <a:xfrm>
            <a:off x="449262" y="1647596"/>
            <a:ext cx="412800" cy="120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63" name="Google Shape;63;p11"/>
          <p:cNvSpPr txBox="1">
            <a:spLocks noGrp="1"/>
          </p:cNvSpPr>
          <p:nvPr>
            <p:ph type="body" idx="1"/>
          </p:nvPr>
        </p:nvSpPr>
        <p:spPr>
          <a:xfrm>
            <a:off x="355850" y="1906875"/>
            <a:ext cx="4005600" cy="3561600"/>
          </a:xfrm>
          <a:prstGeom prst="rect">
            <a:avLst/>
          </a:prstGeom>
        </p:spPr>
        <p:txBody>
          <a:bodyPr spcFirstLastPara="1" wrap="square" lIns="91425" tIns="91425" rIns="91425" bIns="91425" anchor="t" anchorCtr="0"/>
          <a:lstStyle>
            <a:lvl1pPr marL="457200" lvl="0"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64" name="Google Shape;64;p11"/>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65" name="Google Shape;65;p11"/>
          <p:cNvSpPr txBox="1"/>
          <p:nvPr/>
        </p:nvSpPr>
        <p:spPr>
          <a:xfrm>
            <a:off x="0" y="-1077350"/>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7988956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9_Text Slide_Yellow">
  <p:cSld name="9_Text Slide_Yellow">
    <p:bg>
      <p:bgPr>
        <a:solidFill>
          <a:schemeClr val="lt2"/>
        </a:solidFill>
        <a:effectLst/>
      </p:bgPr>
    </p:bg>
    <p:spTree>
      <p:nvGrpSpPr>
        <p:cNvPr id="1" name="Shape 66"/>
        <p:cNvGrpSpPr/>
        <p:nvPr/>
      </p:nvGrpSpPr>
      <p:grpSpPr>
        <a:xfrm>
          <a:off x="0" y="0"/>
          <a:ext cx="0" cy="0"/>
          <a:chOff x="0" y="0"/>
          <a:chExt cx="0" cy="0"/>
        </a:xfrm>
      </p:grpSpPr>
      <p:sp>
        <p:nvSpPr>
          <p:cNvPr id="67" name="Google Shape;67;p12"/>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68" name="Google Shape;68;p12"/>
          <p:cNvSpPr txBox="1">
            <a:spLocks noGrp="1"/>
          </p:cNvSpPr>
          <p:nvPr>
            <p:ph type="subTitle" idx="1"/>
          </p:nvPr>
        </p:nvSpPr>
        <p:spPr>
          <a:xfrm>
            <a:off x="355852" y="1230975"/>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chemeClr val="dk1"/>
              </a:buClr>
              <a:buSzPts val="1800"/>
              <a:buFont typeface="Georgia"/>
              <a:buNone/>
              <a:defRPr b="0" i="1">
                <a:solidFill>
                  <a:schemeClr val="dk1"/>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69" name="Google Shape;69;p12"/>
          <p:cNvSpPr txBox="1"/>
          <p:nvPr/>
        </p:nvSpPr>
        <p:spPr>
          <a:xfrm>
            <a:off x="449262" y="1054874"/>
            <a:ext cx="412800" cy="120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a:solidFill>
                <a:schemeClr val="dk2"/>
              </a:solidFill>
              <a:latin typeface="Calibri"/>
              <a:ea typeface="Calibri"/>
              <a:cs typeface="Calibri"/>
              <a:sym typeface="Calibri"/>
            </a:endParaRPr>
          </a:p>
        </p:txBody>
      </p:sp>
      <p:sp>
        <p:nvSpPr>
          <p:cNvPr id="70" name="Google Shape;70;p12"/>
          <p:cNvSpPr txBox="1">
            <a:spLocks noGrp="1"/>
          </p:cNvSpPr>
          <p:nvPr>
            <p:ph type="body" idx="2"/>
          </p:nvPr>
        </p:nvSpPr>
        <p:spPr>
          <a:xfrm>
            <a:off x="355850" y="1906875"/>
            <a:ext cx="5948100" cy="2736900"/>
          </a:xfrm>
          <a:prstGeom prst="rect">
            <a:avLst/>
          </a:prstGeom>
        </p:spPr>
        <p:txBody>
          <a:bodyPr spcFirstLastPara="1" wrap="square" lIns="91425" tIns="91425" rIns="91425" bIns="91425" anchor="t" anchorCtr="0"/>
          <a:lstStyle>
            <a:lvl1pPr marL="457200" lvl="0"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71" name="Google Shape;71;p12"/>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666666"/>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72" name="Google Shape;72;p12"/>
          <p:cNvSpPr txBox="1"/>
          <p:nvPr/>
        </p:nvSpPr>
        <p:spPr>
          <a:xfrm>
            <a:off x="0" y="-1077350"/>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41329008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0_Header Slide_Yellow">
  <p:cSld name="10_Header Slide_Yellow">
    <p:bg>
      <p:bgPr>
        <a:solidFill>
          <a:schemeClr val="lt2"/>
        </a:solidFill>
        <a:effectLst/>
      </p:bgPr>
    </p:bg>
    <p:spTree>
      <p:nvGrpSpPr>
        <p:cNvPr id="1" name="Shape 73"/>
        <p:cNvGrpSpPr/>
        <p:nvPr/>
      </p:nvGrpSpPr>
      <p:grpSpPr>
        <a:xfrm>
          <a:off x="0" y="0"/>
          <a:ext cx="0" cy="0"/>
          <a:chOff x="0" y="0"/>
          <a:chExt cx="0" cy="0"/>
        </a:xfrm>
      </p:grpSpPr>
      <p:sp>
        <p:nvSpPr>
          <p:cNvPr id="74" name="Google Shape;74;p13"/>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75" name="Google Shape;75;p13"/>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666666"/>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6031818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1_Header + Image Slide_Yellow">
  <p:cSld name="11_Header + Image Slide_Yellow">
    <p:bg>
      <p:bgPr>
        <a:solidFill>
          <a:srgbClr val="000000"/>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314325" y="268851"/>
            <a:ext cx="7886700" cy="639000"/>
          </a:xfrm>
          <a:prstGeom prst="rect">
            <a:avLst/>
          </a:prstGeom>
        </p:spPr>
        <p:txBody>
          <a:bodyPr spcFirstLastPara="1" wrap="square" lIns="91425" tIns="91425" rIns="91425" bIns="91425" anchor="t" anchorCtr="0"/>
          <a:lstStyle>
            <a:lvl1pPr lvl="0" rtl="0">
              <a:spcBef>
                <a:spcPts val="0"/>
              </a:spcBef>
              <a:spcAft>
                <a:spcPts val="0"/>
              </a:spcAft>
              <a:buNone/>
              <a:defRPr>
                <a:highlight>
                  <a:schemeClr val="lt2"/>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4"/>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79" name="Google Shape;79;p14"/>
          <p:cNvSpPr txBox="1"/>
          <p:nvPr/>
        </p:nvSpPr>
        <p:spPr>
          <a:xfrm>
            <a:off x="2190125" y="5936450"/>
            <a:ext cx="4763700" cy="9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Insert Image Here. </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The image should cover this entire page. </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If the image is small, the background should be left as black.</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The image should not be stretched.</a:t>
            </a:r>
            <a:endParaRPr>
              <a:latin typeface="Source Sans Pro"/>
              <a:ea typeface="Source Sans Pro"/>
              <a:cs typeface="Source Sans Pro"/>
              <a:sym typeface="Source Sans Pro"/>
            </a:endParaRPr>
          </a:p>
          <a:p>
            <a:pPr marL="0" lvl="0" indent="0" algn="ctr" rtl="0">
              <a:spcBef>
                <a:spcPts val="0"/>
              </a:spcBef>
              <a:spcAft>
                <a:spcPts val="0"/>
              </a:spcAft>
              <a:buNone/>
            </a:pPr>
            <a:r>
              <a:rPr lang="en">
                <a:latin typeface="Source Sans Pro"/>
                <a:ea typeface="Source Sans Pro"/>
                <a:cs typeface="Source Sans Pro"/>
                <a:sym typeface="Source Sans Pro"/>
              </a:rPr>
              <a:t>The image should not be pixelated.</a:t>
            </a:r>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172431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ext Slide_Yellow">
  <p:cSld name="TITLE_2_1">
    <p:bg>
      <p:bgPr>
        <a:solidFill>
          <a:schemeClr val="lt2"/>
        </a:solidFill>
        <a:effectLst/>
      </p:bgPr>
    </p:bg>
    <p:spTree>
      <p:nvGrpSpPr>
        <p:cNvPr id="1" name="Shape 66"/>
        <p:cNvGrpSpPr/>
        <p:nvPr/>
      </p:nvGrpSpPr>
      <p:grpSpPr>
        <a:xfrm>
          <a:off x="0" y="0"/>
          <a:ext cx="0" cy="0"/>
          <a:chOff x="0" y="0"/>
          <a:chExt cx="0" cy="0"/>
        </a:xfrm>
      </p:grpSpPr>
      <p:sp>
        <p:nvSpPr>
          <p:cNvPr id="67" name="Google Shape;67;p12"/>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68" name="Google Shape;68;p12"/>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chemeClr val="dk1"/>
              </a:buClr>
              <a:buSzPts val="1800"/>
              <a:buFont typeface="Georgia"/>
              <a:buNone/>
              <a:defRPr b="0" i="1">
                <a:solidFill>
                  <a:schemeClr val="dk1"/>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69" name="Google Shape;69;p12"/>
          <p:cNvSpPr txBox="1"/>
          <p:nvPr/>
        </p:nvSpPr>
        <p:spPr>
          <a:xfrm>
            <a:off x="449262" y="1054874"/>
            <a:ext cx="412800" cy="120600"/>
          </a:xfrm>
          <a:prstGeom prst="rect">
            <a:avLst/>
          </a:prstGeom>
          <a:solidFill>
            <a:srgbClr val="FFFFFF"/>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latin typeface="Calibri"/>
              <a:ea typeface="Calibri"/>
              <a:cs typeface="Calibri"/>
              <a:sym typeface="Calibri"/>
            </a:endParaRPr>
          </a:p>
        </p:txBody>
      </p:sp>
      <p:sp>
        <p:nvSpPr>
          <p:cNvPr id="70" name="Google Shape;70;p12"/>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71" name="Google Shape;71;p12"/>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666666"/>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72" name="Google Shape;72;p12"/>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2_Image Split Screen_Yellow">
  <p:cSld name="12_Image Split Screen_Yellow">
    <p:bg>
      <p:bgPr>
        <a:solidFill>
          <a:schemeClr val="lt2"/>
        </a:solidFill>
        <a:effectLst/>
      </p:bgPr>
    </p:bg>
    <p:spTree>
      <p:nvGrpSpPr>
        <p:cNvPr id="1" name="Shape 80"/>
        <p:cNvGrpSpPr/>
        <p:nvPr/>
      </p:nvGrpSpPr>
      <p:grpSpPr>
        <a:xfrm>
          <a:off x="0" y="0"/>
          <a:ext cx="0" cy="0"/>
          <a:chOff x="0" y="0"/>
          <a:chExt cx="0" cy="0"/>
        </a:xfrm>
      </p:grpSpPr>
      <p:sp>
        <p:nvSpPr>
          <p:cNvPr id="81" name="Google Shape;81;p15"/>
          <p:cNvSpPr/>
          <p:nvPr/>
        </p:nvSpPr>
        <p:spPr>
          <a:xfrm>
            <a:off x="4666200" y="0"/>
            <a:ext cx="4477800" cy="5715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txBox="1"/>
          <p:nvPr/>
        </p:nvSpPr>
        <p:spPr>
          <a:xfrm>
            <a:off x="4486350" y="2402100"/>
            <a:ext cx="4763700" cy="9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Insert Image Here. </a:t>
            </a:r>
            <a:endParaRPr>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The image should cover this entire black box. </a:t>
            </a:r>
            <a:endParaRPr>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The image should not be stretched.</a:t>
            </a:r>
            <a:endParaRPr>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D9D9D9"/>
                </a:solidFill>
                <a:latin typeface="Source Sans Pro"/>
                <a:ea typeface="Source Sans Pro"/>
                <a:cs typeface="Source Sans Pro"/>
                <a:sym typeface="Source Sans Pro"/>
              </a:rPr>
              <a:t>The image should not be pixelated.</a:t>
            </a:r>
            <a:endParaRPr>
              <a:solidFill>
                <a:srgbClr val="D9D9D9"/>
              </a:solidFill>
              <a:latin typeface="Source Sans Pro"/>
              <a:ea typeface="Source Sans Pro"/>
              <a:cs typeface="Source Sans Pro"/>
              <a:sym typeface="Source Sans Pro"/>
            </a:endParaRPr>
          </a:p>
        </p:txBody>
      </p:sp>
      <p:sp>
        <p:nvSpPr>
          <p:cNvPr id="83" name="Google Shape;83;p15"/>
          <p:cNvSpPr txBox="1">
            <a:spLocks noGrp="1"/>
          </p:cNvSpPr>
          <p:nvPr>
            <p:ph type="ctrTitle"/>
          </p:nvPr>
        </p:nvSpPr>
        <p:spPr>
          <a:xfrm>
            <a:off x="322375" y="178475"/>
            <a:ext cx="4667700" cy="14547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84" name="Google Shape;84;p15"/>
          <p:cNvSpPr txBox="1"/>
          <p:nvPr/>
        </p:nvSpPr>
        <p:spPr>
          <a:xfrm>
            <a:off x="449262" y="1647596"/>
            <a:ext cx="412800" cy="12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a:solidFill>
                <a:schemeClr val="lt1"/>
              </a:solidFill>
              <a:highlight>
                <a:schemeClr val="lt2"/>
              </a:highlight>
              <a:latin typeface="Calibri"/>
              <a:ea typeface="Calibri"/>
              <a:cs typeface="Calibri"/>
              <a:sym typeface="Calibri"/>
            </a:endParaRPr>
          </a:p>
        </p:txBody>
      </p:sp>
      <p:sp>
        <p:nvSpPr>
          <p:cNvPr id="85" name="Google Shape;85;p15"/>
          <p:cNvSpPr txBox="1">
            <a:spLocks noGrp="1"/>
          </p:cNvSpPr>
          <p:nvPr>
            <p:ph type="body" idx="1"/>
          </p:nvPr>
        </p:nvSpPr>
        <p:spPr>
          <a:xfrm>
            <a:off x="355850" y="1906875"/>
            <a:ext cx="4005600" cy="3561600"/>
          </a:xfrm>
          <a:prstGeom prst="rect">
            <a:avLst/>
          </a:prstGeom>
        </p:spPr>
        <p:txBody>
          <a:bodyPr spcFirstLastPara="1" wrap="square" lIns="91425" tIns="91425" rIns="91425" bIns="91425" anchor="t" anchorCtr="0"/>
          <a:lstStyle>
            <a:lvl1pPr marL="457200" lvl="0"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6" name="Google Shape;86;p15"/>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4189893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3_Text Slide_Black">
  <p:cSld name="13_Text Slide_Black">
    <p:bg>
      <p:bgPr>
        <a:solidFill>
          <a:srgbClr val="242424"/>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89" name="Google Shape;89;p16"/>
          <p:cNvSpPr txBox="1">
            <a:spLocks noGrp="1"/>
          </p:cNvSpPr>
          <p:nvPr>
            <p:ph type="subTitle" idx="1"/>
          </p:nvPr>
        </p:nvSpPr>
        <p:spPr>
          <a:xfrm>
            <a:off x="355852" y="1230975"/>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EAEAE"/>
              </a:buClr>
              <a:buSzPts val="1800"/>
              <a:buFont typeface="Georgia"/>
              <a:buNone/>
              <a:defRPr b="0" i="1">
                <a:solidFill>
                  <a:srgbClr val="AEAEAE"/>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90" name="Google Shape;90;p16"/>
          <p:cNvSpPr txBox="1"/>
          <p:nvPr/>
        </p:nvSpPr>
        <p:spPr>
          <a:xfrm>
            <a:off x="449262" y="1054874"/>
            <a:ext cx="412800" cy="120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a:solidFill>
                <a:schemeClr val="lt2"/>
              </a:solidFill>
              <a:latin typeface="Calibri"/>
              <a:ea typeface="Calibri"/>
              <a:cs typeface="Calibri"/>
              <a:sym typeface="Calibri"/>
            </a:endParaRPr>
          </a:p>
        </p:txBody>
      </p:sp>
      <p:sp>
        <p:nvSpPr>
          <p:cNvPr id="91" name="Google Shape;91;p16"/>
          <p:cNvSpPr txBox="1">
            <a:spLocks noGrp="1"/>
          </p:cNvSpPr>
          <p:nvPr>
            <p:ph type="body" idx="2"/>
          </p:nvPr>
        </p:nvSpPr>
        <p:spPr>
          <a:xfrm>
            <a:off x="355850" y="1906875"/>
            <a:ext cx="5948100" cy="2736900"/>
          </a:xfrm>
          <a:prstGeom prst="rect">
            <a:avLst/>
          </a:prstGeom>
        </p:spPr>
        <p:txBody>
          <a:bodyPr spcFirstLastPara="1" wrap="square" lIns="91425" tIns="91425" rIns="91425" bIns="91425" anchor="t" anchorCtr="0"/>
          <a:lstStyle>
            <a:lvl1pPr marL="457200" lvl="0"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92" name="Google Shape;92;p16"/>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CCCCCC"/>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6186261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4_Header Slide_Black">
  <p:cSld name="14_Header Slide_Black">
    <p:bg>
      <p:bgPr>
        <a:solidFill>
          <a:srgbClr val="242424"/>
        </a:solidFill>
        <a:effectLst/>
      </p:bgPr>
    </p:bg>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95" name="Google Shape;95;p17"/>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CCCCCC"/>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371978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5_Image Split Screen_Black">
  <p:cSld name="15_Image Split Screen_Black">
    <p:bg>
      <p:bgPr>
        <a:solidFill>
          <a:srgbClr val="242424"/>
        </a:solidFill>
        <a:effectLst/>
      </p:bgPr>
    </p:bg>
    <p:spTree>
      <p:nvGrpSpPr>
        <p:cNvPr id="1" name="Shape 96"/>
        <p:cNvGrpSpPr/>
        <p:nvPr/>
      </p:nvGrpSpPr>
      <p:grpSpPr>
        <a:xfrm>
          <a:off x="0" y="0"/>
          <a:ext cx="0" cy="0"/>
          <a:chOff x="0" y="0"/>
          <a:chExt cx="0" cy="0"/>
        </a:xfrm>
      </p:grpSpPr>
      <p:sp>
        <p:nvSpPr>
          <p:cNvPr id="97" name="Google Shape;97;p18"/>
          <p:cNvSpPr/>
          <p:nvPr/>
        </p:nvSpPr>
        <p:spPr>
          <a:xfrm>
            <a:off x="4666200" y="0"/>
            <a:ext cx="4477800" cy="57150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txBox="1"/>
          <p:nvPr/>
        </p:nvSpPr>
        <p:spPr>
          <a:xfrm>
            <a:off x="4486350" y="2402100"/>
            <a:ext cx="4763700" cy="91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A5A5A5"/>
                </a:solidFill>
                <a:latin typeface="Source Sans Pro"/>
                <a:ea typeface="Source Sans Pro"/>
                <a:cs typeface="Source Sans Pro"/>
                <a:sym typeface="Source Sans Pro"/>
              </a:rPr>
              <a:t>Insert Image Here. </a:t>
            </a:r>
            <a:endParaRPr>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A5A5A5"/>
                </a:solidFill>
                <a:latin typeface="Source Sans Pro"/>
                <a:ea typeface="Source Sans Pro"/>
                <a:cs typeface="Source Sans Pro"/>
                <a:sym typeface="Source Sans Pro"/>
              </a:rPr>
              <a:t>The image should cover this entire grey box. </a:t>
            </a:r>
            <a:endParaRPr>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A5A5A5"/>
                </a:solidFill>
                <a:latin typeface="Source Sans Pro"/>
                <a:ea typeface="Source Sans Pro"/>
                <a:cs typeface="Source Sans Pro"/>
                <a:sym typeface="Source Sans Pro"/>
              </a:rPr>
              <a:t>The image should not be stretched.</a:t>
            </a:r>
            <a:endParaRPr>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a:solidFill>
                  <a:srgbClr val="A5A5A5"/>
                </a:solidFill>
                <a:latin typeface="Source Sans Pro"/>
                <a:ea typeface="Source Sans Pro"/>
                <a:cs typeface="Source Sans Pro"/>
                <a:sym typeface="Source Sans Pro"/>
              </a:rPr>
              <a:t>The image should not be pixelated.</a:t>
            </a:r>
            <a:endParaRPr>
              <a:solidFill>
                <a:srgbClr val="A5A5A5"/>
              </a:solidFill>
              <a:latin typeface="Source Sans Pro"/>
              <a:ea typeface="Source Sans Pro"/>
              <a:cs typeface="Source Sans Pro"/>
              <a:sym typeface="Source Sans Pro"/>
            </a:endParaRPr>
          </a:p>
        </p:txBody>
      </p:sp>
      <p:sp>
        <p:nvSpPr>
          <p:cNvPr id="99" name="Google Shape;99;p18"/>
          <p:cNvSpPr txBox="1">
            <a:spLocks noGrp="1"/>
          </p:cNvSpPr>
          <p:nvPr>
            <p:ph type="ctrTitle"/>
          </p:nvPr>
        </p:nvSpPr>
        <p:spPr>
          <a:xfrm>
            <a:off x="322375" y="178475"/>
            <a:ext cx="4667700" cy="1454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100" name="Google Shape;100;p18"/>
          <p:cNvSpPr txBox="1"/>
          <p:nvPr/>
        </p:nvSpPr>
        <p:spPr>
          <a:xfrm>
            <a:off x="449262" y="1647596"/>
            <a:ext cx="412800" cy="120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101" name="Google Shape;101;p18"/>
          <p:cNvSpPr txBox="1">
            <a:spLocks noGrp="1"/>
          </p:cNvSpPr>
          <p:nvPr>
            <p:ph type="body" idx="1"/>
          </p:nvPr>
        </p:nvSpPr>
        <p:spPr>
          <a:xfrm>
            <a:off x="355850" y="1906875"/>
            <a:ext cx="4005600" cy="3561600"/>
          </a:xfrm>
          <a:prstGeom prst="rect">
            <a:avLst/>
          </a:prstGeom>
        </p:spPr>
        <p:txBody>
          <a:bodyPr spcFirstLastPara="1" wrap="square" lIns="91425" tIns="91425" rIns="91425" bIns="91425" anchor="t" anchorCtr="0"/>
          <a:lstStyle>
            <a:lvl1pPr marL="457200" lvl="0"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102" name="Google Shape;102;p18"/>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9679072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0_Cover Slide">
  <p:cSld name="0_Cover Slide">
    <p:bg>
      <p:bgPr>
        <a:solidFill>
          <a:schemeClr val="dk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blip>
          <a:stretch>
            <a:fillRect/>
          </a:stretch>
        </p:blipFill>
        <p:spPr>
          <a:xfrm>
            <a:off x="2787650" y="2135975"/>
            <a:ext cx="3568702" cy="1038999"/>
          </a:xfrm>
          <a:prstGeom prst="rect">
            <a:avLst/>
          </a:prstGeom>
          <a:noFill/>
          <a:ln>
            <a:noFill/>
          </a:ln>
        </p:spPr>
      </p:pic>
      <p:sp>
        <p:nvSpPr>
          <p:cNvPr id="105" name="Google Shape;105;p19"/>
          <p:cNvSpPr txBox="1">
            <a:spLocks noGrp="1"/>
          </p:cNvSpPr>
          <p:nvPr>
            <p:ph type="title"/>
          </p:nvPr>
        </p:nvSpPr>
        <p:spPr>
          <a:xfrm>
            <a:off x="144567" y="5290014"/>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19"/>
          <p:cNvSpPr txBox="1">
            <a:spLocks noGrp="1"/>
          </p:cNvSpPr>
          <p:nvPr>
            <p:ph type="title" idx="2"/>
          </p:nvPr>
        </p:nvSpPr>
        <p:spPr>
          <a:xfrm>
            <a:off x="144567" y="5018880"/>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9"/>
          <p:cNvSpPr txBox="1">
            <a:spLocks noGrp="1"/>
          </p:cNvSpPr>
          <p:nvPr>
            <p:ph type="subTitle" idx="1"/>
          </p:nvPr>
        </p:nvSpPr>
        <p:spPr>
          <a:xfrm>
            <a:off x="144576" y="4574325"/>
            <a:ext cx="4785000" cy="417600"/>
          </a:xfrm>
          <a:prstGeom prst="rect">
            <a:avLst/>
          </a:prstGeom>
        </p:spPr>
        <p:txBody>
          <a:bodyPr spcFirstLastPara="1" wrap="square" lIns="91425" tIns="91425" rIns="91425" bIns="91425" anchor="t" anchorCtr="0"/>
          <a:lstStyle>
            <a:lvl1pPr lvl="0">
              <a:spcBef>
                <a:spcPts val="0"/>
              </a:spcBef>
              <a:spcAft>
                <a:spcPts val="0"/>
              </a:spcAft>
              <a:buNone/>
              <a:defRPr b="0" i="1">
                <a:solidFill>
                  <a:srgbClr val="FFFFFF"/>
                </a:solidFill>
                <a:latin typeface="Georgia"/>
                <a:ea typeface="Georgia"/>
                <a:cs typeface="Georgia"/>
                <a:sym typeface="Georgia"/>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08" name="Google Shape;108;p19"/>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7942320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dk2"/>
        </a:solid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144567" y="5290014"/>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20"/>
          <p:cNvSpPr txBox="1">
            <a:spLocks noGrp="1"/>
          </p:cNvSpPr>
          <p:nvPr>
            <p:ph type="title" idx="2"/>
          </p:nvPr>
        </p:nvSpPr>
        <p:spPr>
          <a:xfrm>
            <a:off x="144567" y="5018880"/>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0"/>
          <p:cNvSpPr txBox="1">
            <a:spLocks noGrp="1"/>
          </p:cNvSpPr>
          <p:nvPr>
            <p:ph type="subTitle" idx="1"/>
          </p:nvPr>
        </p:nvSpPr>
        <p:spPr>
          <a:xfrm>
            <a:off x="144576" y="4574325"/>
            <a:ext cx="4785000" cy="417600"/>
          </a:xfrm>
          <a:prstGeom prst="rect">
            <a:avLst/>
          </a:prstGeom>
        </p:spPr>
        <p:txBody>
          <a:bodyPr spcFirstLastPara="1" wrap="square" lIns="91425" tIns="91425" rIns="91425" bIns="91425" anchor="t" anchorCtr="0"/>
          <a:lstStyle>
            <a:lvl1pPr lvl="0" rtl="0">
              <a:spcBef>
                <a:spcPts val="0"/>
              </a:spcBef>
              <a:spcAft>
                <a:spcPts val="0"/>
              </a:spcAft>
              <a:buNone/>
              <a:defRPr b="0" i="1">
                <a:solidFill>
                  <a:srgbClr val="FFFFFF"/>
                </a:solidFill>
                <a:latin typeface="Georgia"/>
                <a:ea typeface="Georgia"/>
                <a:cs typeface="Georgia"/>
                <a:sym typeface="Georgi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0"/>
          <p:cNvSpPr txBox="1"/>
          <p:nvPr/>
        </p:nvSpPr>
        <p:spPr>
          <a:xfrm>
            <a:off x="1908150" y="2285375"/>
            <a:ext cx="5327700" cy="7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rgbClr val="FFFFFF"/>
                </a:solidFill>
                <a:latin typeface="Montserrat"/>
                <a:ea typeface="Montserrat"/>
                <a:cs typeface="Montserrat"/>
                <a:sym typeface="Montserrat"/>
              </a:rPr>
              <a:t>Thank You</a:t>
            </a:r>
            <a:endParaRPr sz="4000" b="1">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765714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7_Header + Image Slide_Blue 1">
  <p:cSld name="7_Header + Image Slide_Blue 1">
    <p:bg>
      <p:bgPr>
        <a:solidFill>
          <a:srgbClr val="000000"/>
        </a:solidFill>
        <a:effectLst/>
      </p:bgPr>
    </p:bg>
    <p:spTree>
      <p:nvGrpSpPr>
        <p:cNvPr id="1" name="Shape 114"/>
        <p:cNvGrpSpPr/>
        <p:nvPr/>
      </p:nvGrpSpPr>
      <p:grpSpPr>
        <a:xfrm>
          <a:off x="0" y="0"/>
          <a:ext cx="0" cy="0"/>
          <a:chOff x="0" y="0"/>
          <a:chExt cx="0" cy="0"/>
        </a:xfrm>
      </p:grpSpPr>
      <p:pic>
        <p:nvPicPr>
          <p:cNvPr id="115" name="Google Shape;115;p21"/>
          <p:cNvPicPr preferRelativeResize="0"/>
          <p:nvPr/>
        </p:nvPicPr>
        <p:blipFill/>
        <p:spPr>
          <a:xfrm>
            <a:off x="1588" y="1588"/>
            <a:ext cx="1500" cy="1500"/>
          </a:xfrm>
          <a:prstGeom prst="rect">
            <a:avLst/>
          </a:prstGeom>
          <a:solidFill>
            <a:srgbClr val="FFFFFF"/>
          </a:solidFill>
          <a:ln>
            <a:noFill/>
          </a:ln>
        </p:spPr>
      </p:pic>
      <p:sp>
        <p:nvSpPr>
          <p:cNvPr id="116" name="Google Shape;116;p21"/>
          <p:cNvSpPr txBox="1">
            <a:spLocks noGrp="1"/>
          </p:cNvSpPr>
          <p:nvPr>
            <p:ph type="title"/>
          </p:nvPr>
        </p:nvSpPr>
        <p:spPr>
          <a:xfrm>
            <a:off x="314325" y="268850"/>
            <a:ext cx="7830600" cy="6390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4000"/>
              <a:buFont typeface="Montserrat"/>
              <a:buNone/>
              <a:defRPr sz="4000" b="1" i="0" u="none" strike="noStrike" cap="none">
                <a:solidFill>
                  <a:srgbClr val="FFFFFF"/>
                </a:solidFill>
                <a:latin typeface="Montserrat"/>
                <a:ea typeface="Montserrat"/>
                <a:cs typeface="Montserrat"/>
                <a:sym typeface="Montserrat"/>
              </a:defRPr>
            </a:lvl1pPr>
            <a:lvl2pPr lvl="1" indent="0" rtl="0">
              <a:spcBef>
                <a:spcPts val="0"/>
              </a:spcBef>
              <a:spcAft>
                <a:spcPts val="0"/>
              </a:spcAft>
              <a:buClr>
                <a:srgbClr val="FFFFFF"/>
              </a:buClr>
              <a:buSzPts val="1400"/>
              <a:buFont typeface="Arial"/>
              <a:buNone/>
              <a:defRPr sz="1800">
                <a:solidFill>
                  <a:srgbClr val="FFFFFF"/>
                </a:solidFill>
              </a:defRPr>
            </a:lvl2pPr>
            <a:lvl3pPr lvl="2" indent="0" rtl="0">
              <a:spcBef>
                <a:spcPts val="0"/>
              </a:spcBef>
              <a:spcAft>
                <a:spcPts val="0"/>
              </a:spcAft>
              <a:buClr>
                <a:srgbClr val="FFFFFF"/>
              </a:buClr>
              <a:buSzPts val="1400"/>
              <a:buFont typeface="Arial"/>
              <a:buNone/>
              <a:defRPr sz="1800">
                <a:solidFill>
                  <a:srgbClr val="FFFFFF"/>
                </a:solidFill>
              </a:defRPr>
            </a:lvl3pPr>
            <a:lvl4pPr lvl="3" indent="0" rtl="0">
              <a:spcBef>
                <a:spcPts val="0"/>
              </a:spcBef>
              <a:spcAft>
                <a:spcPts val="0"/>
              </a:spcAft>
              <a:buClr>
                <a:srgbClr val="FFFFFF"/>
              </a:buClr>
              <a:buSzPts val="1400"/>
              <a:buFont typeface="Arial"/>
              <a:buNone/>
              <a:defRPr sz="1800">
                <a:solidFill>
                  <a:srgbClr val="FFFFFF"/>
                </a:solidFill>
              </a:defRPr>
            </a:lvl4pPr>
            <a:lvl5pPr lvl="4" indent="0" rtl="0">
              <a:spcBef>
                <a:spcPts val="0"/>
              </a:spcBef>
              <a:spcAft>
                <a:spcPts val="0"/>
              </a:spcAft>
              <a:buClr>
                <a:srgbClr val="FFFFFF"/>
              </a:buClr>
              <a:buSzPts val="1400"/>
              <a:buFont typeface="Arial"/>
              <a:buNone/>
              <a:defRPr sz="1800">
                <a:solidFill>
                  <a:srgbClr val="FFFFFF"/>
                </a:solidFill>
              </a:defRPr>
            </a:lvl5pPr>
            <a:lvl6pPr lvl="5" indent="0" rtl="0">
              <a:spcBef>
                <a:spcPts val="0"/>
              </a:spcBef>
              <a:spcAft>
                <a:spcPts val="0"/>
              </a:spcAft>
              <a:buClr>
                <a:srgbClr val="FFFFFF"/>
              </a:buClr>
              <a:buSzPts val="1400"/>
              <a:buFont typeface="Arial"/>
              <a:buNone/>
              <a:defRPr sz="1800">
                <a:solidFill>
                  <a:srgbClr val="FFFFFF"/>
                </a:solidFill>
              </a:defRPr>
            </a:lvl6pPr>
            <a:lvl7pPr lvl="6" indent="0" rtl="0">
              <a:spcBef>
                <a:spcPts val="0"/>
              </a:spcBef>
              <a:spcAft>
                <a:spcPts val="0"/>
              </a:spcAft>
              <a:buClr>
                <a:srgbClr val="FFFFFF"/>
              </a:buClr>
              <a:buSzPts val="1400"/>
              <a:buFont typeface="Arial"/>
              <a:buNone/>
              <a:defRPr sz="1800">
                <a:solidFill>
                  <a:srgbClr val="FFFFFF"/>
                </a:solidFill>
              </a:defRPr>
            </a:lvl7pPr>
            <a:lvl8pPr lvl="7" indent="0" rtl="0">
              <a:spcBef>
                <a:spcPts val="0"/>
              </a:spcBef>
              <a:spcAft>
                <a:spcPts val="0"/>
              </a:spcAft>
              <a:buClr>
                <a:srgbClr val="FFFFFF"/>
              </a:buClr>
              <a:buSzPts val="1400"/>
              <a:buFont typeface="Arial"/>
              <a:buNone/>
              <a:defRPr sz="1800">
                <a:solidFill>
                  <a:srgbClr val="FFFFFF"/>
                </a:solidFill>
              </a:defRPr>
            </a:lvl8pPr>
            <a:lvl9pPr lvl="8" indent="0" rtl="0">
              <a:spcBef>
                <a:spcPts val="0"/>
              </a:spcBef>
              <a:spcAft>
                <a:spcPts val="0"/>
              </a:spcAft>
              <a:buClr>
                <a:srgbClr val="FFFFFF"/>
              </a:buClr>
              <a:buSzPts val="1400"/>
              <a:buFont typeface="Arial"/>
              <a:buNone/>
              <a:defRPr sz="1800">
                <a:solidFill>
                  <a:srgbClr val="FFFFFF"/>
                </a:solidFill>
              </a:defRPr>
            </a:lvl9pPr>
          </a:lstStyle>
          <a:p>
            <a:endParaRPr/>
          </a:p>
        </p:txBody>
      </p:sp>
      <p:sp>
        <p:nvSpPr>
          <p:cNvPr id="117" name="Google Shape;117;p21"/>
          <p:cNvSpPr txBox="1">
            <a:spLocks noGrp="1"/>
          </p:cNvSpPr>
          <p:nvPr>
            <p:ph type="subTitle" idx="1"/>
          </p:nvPr>
        </p:nvSpPr>
        <p:spPr>
          <a:xfrm>
            <a:off x="4990021" y="5246400"/>
            <a:ext cx="4005600" cy="341700"/>
          </a:xfrm>
          <a:prstGeom prst="rect">
            <a:avLst/>
          </a:prstGeom>
          <a:noFill/>
          <a:ln>
            <a:noFill/>
          </a:ln>
        </p:spPr>
        <p:txBody>
          <a:bodyPr spcFirstLastPara="1" wrap="square" lIns="91425" tIns="91425" rIns="91425" bIns="91425" anchor="ctr" anchorCtr="0"/>
          <a:lstStyle>
            <a:lvl1pPr marL="0" marR="0" lvl="0"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Source Sans Pro"/>
                <a:ea typeface="Source Sans Pro"/>
                <a:cs typeface="Source Sans Pro"/>
                <a:sym typeface="Source Sans Pro"/>
              </a:defRPr>
            </a:lvl1pPr>
            <a:lvl2pPr marL="0" marR="0" lvl="1"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2pPr>
            <a:lvl3pPr marL="0" marR="0" lvl="2"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3pPr>
            <a:lvl4pPr marL="0" marR="0" lvl="3"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4pPr>
            <a:lvl5pPr marL="0" marR="0" lvl="4"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5pPr>
            <a:lvl6pPr marL="0" marR="0" lvl="5"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6pPr>
            <a:lvl7pPr marL="0" marR="0" lvl="6"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7pPr>
            <a:lvl8pPr marL="0" marR="0" lvl="7"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8pPr>
            <a:lvl9pPr marL="0" marR="0" lvl="8"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9pPr>
          </a:lstStyle>
          <a:p>
            <a:endParaRPr/>
          </a:p>
        </p:txBody>
      </p:sp>
      <p:sp>
        <p:nvSpPr>
          <p:cNvPr id="118" name="Google Shape;118;p21"/>
          <p:cNvSpPr txBox="1"/>
          <p:nvPr/>
        </p:nvSpPr>
        <p:spPr>
          <a:xfrm>
            <a:off x="0" y="-1077350"/>
            <a:ext cx="7336800" cy="85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119" name="Google Shape;119;p21"/>
          <p:cNvSpPr txBox="1"/>
          <p:nvPr/>
        </p:nvSpPr>
        <p:spPr>
          <a:xfrm>
            <a:off x="2190125" y="5936450"/>
            <a:ext cx="4763700" cy="91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Insert Image Here. </a:t>
            </a:r>
            <a:endParaRPr/>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cover this entire page. </a:t>
            </a:r>
            <a:endParaRPr/>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If the image is small, the background should be left as black.</a:t>
            </a:r>
            <a:endParaRPr/>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not be stretched.</a:t>
            </a:r>
            <a:endParaRPr/>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not be pixelated.</a:t>
            </a:r>
            <a:endParaRPr/>
          </a:p>
        </p:txBody>
      </p:sp>
    </p:spTree>
    <p:extLst>
      <p:ext uri="{BB962C8B-B14F-4D97-AF65-F5344CB8AC3E}">
        <p14:creationId xmlns:p14="http://schemas.microsoft.com/office/powerpoint/2010/main" val="295573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224"/>
        <p:cNvGrpSpPr/>
        <p:nvPr/>
      </p:nvGrpSpPr>
      <p:grpSpPr>
        <a:xfrm>
          <a:off x="0" y="0"/>
          <a:ext cx="0" cy="0"/>
          <a:chOff x="0" y="0"/>
          <a:chExt cx="0" cy="0"/>
        </a:xfrm>
      </p:grpSpPr>
    </p:spTree>
    <p:extLst>
      <p:ext uri="{BB962C8B-B14F-4D97-AF65-F5344CB8AC3E}">
        <p14:creationId xmlns:p14="http://schemas.microsoft.com/office/powerpoint/2010/main" val="238188844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25"/>
        <p:cNvGrpSpPr/>
        <p:nvPr/>
      </p:nvGrpSpPr>
      <p:grpSpPr>
        <a:xfrm>
          <a:off x="0" y="0"/>
          <a:ext cx="0" cy="0"/>
          <a:chOff x="0" y="0"/>
          <a:chExt cx="0" cy="0"/>
        </a:xfrm>
      </p:grpSpPr>
      <p:sp>
        <p:nvSpPr>
          <p:cNvPr id="226" name="Google Shape;226;p47"/>
          <p:cNvSpPr txBox="1">
            <a:spLocks noGrp="1"/>
          </p:cNvSpPr>
          <p:nvPr>
            <p:ph type="ctrTitle"/>
          </p:nvPr>
        </p:nvSpPr>
        <p:spPr>
          <a:xfrm>
            <a:off x="311708" y="827305"/>
            <a:ext cx="8520600" cy="22806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5200"/>
              <a:buFont typeface="Arial"/>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7" name="Google Shape;227;p47"/>
          <p:cNvSpPr txBox="1">
            <a:spLocks noGrp="1"/>
          </p:cNvSpPr>
          <p:nvPr>
            <p:ph type="subTitle" idx="1"/>
          </p:nvPr>
        </p:nvSpPr>
        <p:spPr>
          <a:xfrm>
            <a:off x="311700" y="3149027"/>
            <a:ext cx="8520600" cy="880800"/>
          </a:xfrm>
          <a:prstGeom prst="rect">
            <a:avLst/>
          </a:prstGeom>
          <a:noFill/>
          <a:ln>
            <a:noFill/>
          </a:ln>
        </p:spPr>
        <p:txBody>
          <a:bodyPr spcFirstLastPara="1" wrap="square" lIns="91425" tIns="91425" rIns="91425" bIns="91425" anchor="t" anchorCtr="0"/>
          <a:lstStyle>
            <a:lvl1pPr lvl="0" algn="ctr" rtl="0">
              <a:lnSpc>
                <a:spcPct val="100000"/>
              </a:lnSpc>
              <a:spcBef>
                <a:spcPts val="0"/>
              </a:spcBef>
              <a:spcAft>
                <a:spcPts val="0"/>
              </a:spcAft>
              <a:buSzPts val="2800"/>
              <a:buFont typeface="Arial"/>
              <a:buNone/>
              <a:defRPr sz="2800"/>
            </a:lvl1pPr>
            <a:lvl2pPr lvl="1" algn="ctr" rtl="0">
              <a:lnSpc>
                <a:spcPct val="100000"/>
              </a:lnSpc>
              <a:spcBef>
                <a:spcPts val="0"/>
              </a:spcBef>
              <a:spcAft>
                <a:spcPts val="0"/>
              </a:spcAft>
              <a:buSzPts val="2800"/>
              <a:buFont typeface="Arial"/>
              <a:buNone/>
              <a:defRPr sz="2800"/>
            </a:lvl2pPr>
            <a:lvl3pPr lvl="2" algn="ctr" rtl="0">
              <a:lnSpc>
                <a:spcPct val="100000"/>
              </a:lnSpc>
              <a:spcBef>
                <a:spcPts val="0"/>
              </a:spcBef>
              <a:spcAft>
                <a:spcPts val="0"/>
              </a:spcAft>
              <a:buSzPts val="2800"/>
              <a:buFont typeface="Arial"/>
              <a:buNone/>
              <a:defRPr sz="2800"/>
            </a:lvl3pPr>
            <a:lvl4pPr lvl="3" algn="ctr" rtl="0">
              <a:lnSpc>
                <a:spcPct val="100000"/>
              </a:lnSpc>
              <a:spcBef>
                <a:spcPts val="0"/>
              </a:spcBef>
              <a:spcAft>
                <a:spcPts val="0"/>
              </a:spcAft>
              <a:buSzPts val="2800"/>
              <a:buFont typeface="Arial"/>
              <a:buNone/>
              <a:defRPr sz="2800"/>
            </a:lvl4pPr>
            <a:lvl5pPr lvl="4" algn="ctr" rtl="0">
              <a:lnSpc>
                <a:spcPct val="100000"/>
              </a:lnSpc>
              <a:spcBef>
                <a:spcPts val="0"/>
              </a:spcBef>
              <a:spcAft>
                <a:spcPts val="0"/>
              </a:spcAft>
              <a:buSzPts val="2800"/>
              <a:buFont typeface="Arial"/>
              <a:buNone/>
              <a:defRPr sz="2800"/>
            </a:lvl5pPr>
            <a:lvl6pPr lvl="5" algn="ctr" rtl="0">
              <a:lnSpc>
                <a:spcPct val="100000"/>
              </a:lnSpc>
              <a:spcBef>
                <a:spcPts val="0"/>
              </a:spcBef>
              <a:spcAft>
                <a:spcPts val="0"/>
              </a:spcAft>
              <a:buSzPts val="2800"/>
              <a:buFont typeface="Arial"/>
              <a:buNone/>
              <a:defRPr sz="2800"/>
            </a:lvl6pPr>
            <a:lvl7pPr lvl="6" algn="ctr" rtl="0">
              <a:lnSpc>
                <a:spcPct val="100000"/>
              </a:lnSpc>
              <a:spcBef>
                <a:spcPts val="0"/>
              </a:spcBef>
              <a:spcAft>
                <a:spcPts val="0"/>
              </a:spcAft>
              <a:buSzPts val="2800"/>
              <a:buFont typeface="Arial"/>
              <a:buNone/>
              <a:defRPr sz="2800"/>
            </a:lvl7pPr>
            <a:lvl8pPr lvl="7" algn="ctr" rtl="0">
              <a:lnSpc>
                <a:spcPct val="100000"/>
              </a:lnSpc>
              <a:spcBef>
                <a:spcPts val="0"/>
              </a:spcBef>
              <a:spcAft>
                <a:spcPts val="0"/>
              </a:spcAft>
              <a:buSzPts val="2800"/>
              <a:buFont typeface="Arial"/>
              <a:buNone/>
              <a:defRPr sz="2800"/>
            </a:lvl8pPr>
            <a:lvl9pPr lvl="8" algn="ctr" rtl="0">
              <a:lnSpc>
                <a:spcPct val="100000"/>
              </a:lnSpc>
              <a:spcBef>
                <a:spcPts val="0"/>
              </a:spcBef>
              <a:spcAft>
                <a:spcPts val="0"/>
              </a:spcAft>
              <a:buSzPts val="2800"/>
              <a:buFont typeface="Arial"/>
              <a:buNone/>
              <a:defRPr sz="2800"/>
            </a:lvl9pPr>
          </a:lstStyle>
          <a:p>
            <a:endParaRPr/>
          </a:p>
        </p:txBody>
      </p:sp>
      <p:sp>
        <p:nvSpPr>
          <p:cNvPr id="228" name="Google Shape;228;p47"/>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6400518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9"/>
        <p:cNvGrpSpPr/>
        <p:nvPr/>
      </p:nvGrpSpPr>
      <p:grpSpPr>
        <a:xfrm>
          <a:off x="0" y="0"/>
          <a:ext cx="0" cy="0"/>
          <a:chOff x="0" y="0"/>
          <a:chExt cx="0" cy="0"/>
        </a:xfrm>
      </p:grpSpPr>
      <p:sp>
        <p:nvSpPr>
          <p:cNvPr id="230" name="Google Shape;230;p48"/>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47509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_Header Slide_Yellow">
  <p:cSld name="CUSTOM_6">
    <p:bg>
      <p:bgPr>
        <a:solidFill>
          <a:schemeClr val="lt2"/>
        </a:solidFill>
        <a:effectLst/>
      </p:bgPr>
    </p:bg>
    <p:spTree>
      <p:nvGrpSpPr>
        <p:cNvPr id="1" name="Shape 73"/>
        <p:cNvGrpSpPr/>
        <p:nvPr/>
      </p:nvGrpSpPr>
      <p:grpSpPr>
        <a:xfrm>
          <a:off x="0" y="0"/>
          <a:ext cx="0" cy="0"/>
          <a:chOff x="0" y="0"/>
          <a:chExt cx="0" cy="0"/>
        </a:xfrm>
      </p:grpSpPr>
      <p:sp>
        <p:nvSpPr>
          <p:cNvPr id="74" name="Google Shape;74;p13"/>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75" name="Google Shape;75;p13"/>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666666"/>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1"/>
        <p:cNvGrpSpPr/>
        <p:nvPr/>
      </p:nvGrpSpPr>
      <p:grpSpPr>
        <a:xfrm>
          <a:off x="0" y="0"/>
          <a:ext cx="0" cy="0"/>
          <a:chOff x="0" y="0"/>
          <a:chExt cx="0" cy="0"/>
        </a:xfrm>
      </p:grpSpPr>
      <p:sp>
        <p:nvSpPr>
          <p:cNvPr id="232" name="Google Shape;232;p49"/>
          <p:cNvSpPr txBox="1">
            <a:spLocks noGrp="1"/>
          </p:cNvSpPr>
          <p:nvPr>
            <p:ph type="title"/>
          </p:nvPr>
        </p:nvSpPr>
        <p:spPr>
          <a:xfrm>
            <a:off x="311700" y="2389833"/>
            <a:ext cx="8520600" cy="9354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3600"/>
              <a:buFont typeface="Arial"/>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3" name="Google Shape;233;p49"/>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414596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4"/>
        <p:cNvGrpSpPr/>
        <p:nvPr/>
      </p:nvGrpSpPr>
      <p:grpSpPr>
        <a:xfrm>
          <a:off x="0" y="0"/>
          <a:ext cx="0" cy="0"/>
          <a:chOff x="0" y="0"/>
          <a:chExt cx="0" cy="0"/>
        </a:xfrm>
      </p:grpSpPr>
      <p:sp>
        <p:nvSpPr>
          <p:cNvPr id="235" name="Google Shape;235;p50"/>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6" name="Google Shape;236;p50"/>
          <p:cNvSpPr txBox="1">
            <a:spLocks noGrp="1"/>
          </p:cNvSpPr>
          <p:nvPr>
            <p:ph type="body" idx="1"/>
          </p:nvPr>
        </p:nvSpPr>
        <p:spPr>
          <a:xfrm>
            <a:off x="311700" y="1280527"/>
            <a:ext cx="8520600" cy="3795900"/>
          </a:xfrm>
          <a:prstGeom prst="rect">
            <a:avLst/>
          </a:prstGeom>
          <a:noFill/>
          <a:ln>
            <a:noFill/>
          </a:ln>
        </p:spPr>
        <p:txBody>
          <a:bodyPr spcFirstLastPara="1" wrap="square" lIns="91425" tIns="91425" rIns="91425" bIns="91425" anchor="t" anchorCtr="0"/>
          <a:lstStyle>
            <a:lvl1pPr marL="457200" lvl="0" indent="-228600" algn="l" rtl="0">
              <a:lnSpc>
                <a:spcPct val="115000"/>
              </a:lnSpc>
              <a:spcBef>
                <a:spcPts val="0"/>
              </a:spcBef>
              <a:spcAft>
                <a:spcPts val="0"/>
              </a:spcAft>
              <a:buSzPts val="1800"/>
              <a:buFont typeface="Arial"/>
              <a:buNone/>
              <a:defRPr/>
            </a:lvl1pPr>
            <a:lvl2pPr marL="914400" lvl="1" indent="-228600" algn="l" rtl="0">
              <a:lnSpc>
                <a:spcPct val="115000"/>
              </a:lnSpc>
              <a:spcBef>
                <a:spcPts val="1600"/>
              </a:spcBef>
              <a:spcAft>
                <a:spcPts val="0"/>
              </a:spcAft>
              <a:buSzPts val="1400"/>
              <a:buFont typeface="Arial"/>
              <a:buNone/>
              <a:defRPr/>
            </a:lvl2pPr>
            <a:lvl3pPr marL="1371600" lvl="2" indent="-228600" algn="l" rtl="0">
              <a:lnSpc>
                <a:spcPct val="115000"/>
              </a:lnSpc>
              <a:spcBef>
                <a:spcPts val="1600"/>
              </a:spcBef>
              <a:spcAft>
                <a:spcPts val="0"/>
              </a:spcAft>
              <a:buSzPts val="1400"/>
              <a:buFont typeface="Arial"/>
              <a:buNone/>
              <a:defRPr/>
            </a:lvl3pPr>
            <a:lvl4pPr marL="1828800" lvl="3" indent="-228600" algn="l" rtl="0">
              <a:lnSpc>
                <a:spcPct val="115000"/>
              </a:lnSpc>
              <a:spcBef>
                <a:spcPts val="1600"/>
              </a:spcBef>
              <a:spcAft>
                <a:spcPts val="0"/>
              </a:spcAft>
              <a:buSzPts val="1400"/>
              <a:buFont typeface="Arial"/>
              <a:buNone/>
              <a:defRPr/>
            </a:lvl4pPr>
            <a:lvl5pPr marL="2286000" lvl="4" indent="-228600" algn="l" rtl="0">
              <a:lnSpc>
                <a:spcPct val="115000"/>
              </a:lnSpc>
              <a:spcBef>
                <a:spcPts val="1600"/>
              </a:spcBef>
              <a:spcAft>
                <a:spcPts val="0"/>
              </a:spcAft>
              <a:buSzPts val="1400"/>
              <a:buFont typeface="Arial"/>
              <a:buNone/>
              <a:defRPr/>
            </a:lvl5pPr>
            <a:lvl6pPr marL="2743200" lvl="5" indent="-228600" algn="l" rtl="0">
              <a:lnSpc>
                <a:spcPct val="115000"/>
              </a:lnSpc>
              <a:spcBef>
                <a:spcPts val="1600"/>
              </a:spcBef>
              <a:spcAft>
                <a:spcPts val="0"/>
              </a:spcAft>
              <a:buSzPts val="1400"/>
              <a:buFont typeface="Arial"/>
              <a:buNone/>
              <a:defRPr/>
            </a:lvl6pPr>
            <a:lvl7pPr marL="3200400" lvl="6" indent="-228600" algn="l" rtl="0">
              <a:lnSpc>
                <a:spcPct val="115000"/>
              </a:lnSpc>
              <a:spcBef>
                <a:spcPts val="1600"/>
              </a:spcBef>
              <a:spcAft>
                <a:spcPts val="0"/>
              </a:spcAft>
              <a:buSzPts val="1400"/>
              <a:buFont typeface="Arial"/>
              <a:buNone/>
              <a:defRPr/>
            </a:lvl7pPr>
            <a:lvl8pPr marL="3657600" lvl="7" indent="-228600" algn="l" rtl="0">
              <a:lnSpc>
                <a:spcPct val="115000"/>
              </a:lnSpc>
              <a:spcBef>
                <a:spcPts val="1600"/>
              </a:spcBef>
              <a:spcAft>
                <a:spcPts val="0"/>
              </a:spcAft>
              <a:buSzPts val="1400"/>
              <a:buFont typeface="Arial"/>
              <a:buNone/>
              <a:defRPr/>
            </a:lvl8pPr>
            <a:lvl9pPr marL="4114800" lvl="8" indent="-228600" algn="l" rtl="0">
              <a:lnSpc>
                <a:spcPct val="115000"/>
              </a:lnSpc>
              <a:spcBef>
                <a:spcPts val="1600"/>
              </a:spcBef>
              <a:spcAft>
                <a:spcPts val="1600"/>
              </a:spcAft>
              <a:buSzPts val="1400"/>
              <a:buFont typeface="Arial"/>
              <a:buNone/>
              <a:defRPr/>
            </a:lvl9pPr>
          </a:lstStyle>
          <a:p>
            <a:endParaRPr/>
          </a:p>
        </p:txBody>
      </p:sp>
      <p:sp>
        <p:nvSpPr>
          <p:cNvPr id="237" name="Google Shape;237;p50"/>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554251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8"/>
        <p:cNvGrpSpPr/>
        <p:nvPr/>
      </p:nvGrpSpPr>
      <p:grpSpPr>
        <a:xfrm>
          <a:off x="0" y="0"/>
          <a:ext cx="0" cy="0"/>
          <a:chOff x="0" y="0"/>
          <a:chExt cx="0" cy="0"/>
        </a:xfrm>
      </p:grpSpPr>
      <p:sp>
        <p:nvSpPr>
          <p:cNvPr id="239" name="Google Shape;239;p51"/>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0" name="Google Shape;240;p51"/>
          <p:cNvSpPr txBox="1">
            <a:spLocks noGrp="1"/>
          </p:cNvSpPr>
          <p:nvPr>
            <p:ph type="body" idx="1"/>
          </p:nvPr>
        </p:nvSpPr>
        <p:spPr>
          <a:xfrm>
            <a:off x="311700" y="1280527"/>
            <a:ext cx="3999900" cy="3795900"/>
          </a:xfrm>
          <a:prstGeom prst="rect">
            <a:avLst/>
          </a:prstGeom>
          <a:noFill/>
          <a:ln>
            <a:noFill/>
          </a:ln>
        </p:spPr>
        <p:txBody>
          <a:bodyPr spcFirstLastPara="1" wrap="square" lIns="91425" tIns="91425" rIns="91425" bIns="91425" anchor="t" anchorCtr="0"/>
          <a:lstStyle>
            <a:lvl1pPr marL="457200" lvl="0" indent="-228600" algn="l" rtl="0">
              <a:lnSpc>
                <a:spcPct val="115000"/>
              </a:lnSpc>
              <a:spcBef>
                <a:spcPts val="0"/>
              </a:spcBef>
              <a:spcAft>
                <a:spcPts val="0"/>
              </a:spcAft>
              <a:buSzPts val="1400"/>
              <a:buFont typeface="Arial"/>
              <a:buNone/>
              <a:defRPr sz="1400"/>
            </a:lvl1pPr>
            <a:lvl2pPr marL="914400" lvl="1" indent="-228600" algn="l" rtl="0">
              <a:lnSpc>
                <a:spcPct val="115000"/>
              </a:lnSpc>
              <a:spcBef>
                <a:spcPts val="1600"/>
              </a:spcBef>
              <a:spcAft>
                <a:spcPts val="0"/>
              </a:spcAft>
              <a:buSzPts val="1200"/>
              <a:buFont typeface="Arial"/>
              <a:buNone/>
              <a:defRPr sz="1200"/>
            </a:lvl2pPr>
            <a:lvl3pPr marL="1371600" lvl="2" indent="-228600" algn="l" rtl="0">
              <a:lnSpc>
                <a:spcPct val="115000"/>
              </a:lnSpc>
              <a:spcBef>
                <a:spcPts val="1600"/>
              </a:spcBef>
              <a:spcAft>
                <a:spcPts val="0"/>
              </a:spcAft>
              <a:buSzPts val="1200"/>
              <a:buFont typeface="Arial"/>
              <a:buNone/>
              <a:defRPr sz="1200"/>
            </a:lvl3pPr>
            <a:lvl4pPr marL="1828800" lvl="3" indent="-228600" algn="l" rtl="0">
              <a:lnSpc>
                <a:spcPct val="115000"/>
              </a:lnSpc>
              <a:spcBef>
                <a:spcPts val="1600"/>
              </a:spcBef>
              <a:spcAft>
                <a:spcPts val="0"/>
              </a:spcAft>
              <a:buSzPts val="1200"/>
              <a:buFont typeface="Arial"/>
              <a:buNone/>
              <a:defRPr sz="1200"/>
            </a:lvl4pPr>
            <a:lvl5pPr marL="2286000" lvl="4" indent="-228600" algn="l" rtl="0">
              <a:lnSpc>
                <a:spcPct val="115000"/>
              </a:lnSpc>
              <a:spcBef>
                <a:spcPts val="1600"/>
              </a:spcBef>
              <a:spcAft>
                <a:spcPts val="0"/>
              </a:spcAft>
              <a:buSzPts val="1200"/>
              <a:buFont typeface="Arial"/>
              <a:buNone/>
              <a:defRPr sz="1200"/>
            </a:lvl5pPr>
            <a:lvl6pPr marL="2743200" lvl="5" indent="-228600" algn="l" rtl="0">
              <a:lnSpc>
                <a:spcPct val="115000"/>
              </a:lnSpc>
              <a:spcBef>
                <a:spcPts val="1600"/>
              </a:spcBef>
              <a:spcAft>
                <a:spcPts val="0"/>
              </a:spcAft>
              <a:buSzPts val="1200"/>
              <a:buFont typeface="Arial"/>
              <a:buNone/>
              <a:defRPr sz="1200"/>
            </a:lvl6pPr>
            <a:lvl7pPr marL="3200400" lvl="6" indent="-228600" algn="l" rtl="0">
              <a:lnSpc>
                <a:spcPct val="115000"/>
              </a:lnSpc>
              <a:spcBef>
                <a:spcPts val="1600"/>
              </a:spcBef>
              <a:spcAft>
                <a:spcPts val="0"/>
              </a:spcAft>
              <a:buSzPts val="1200"/>
              <a:buFont typeface="Arial"/>
              <a:buNone/>
              <a:defRPr sz="1200"/>
            </a:lvl7pPr>
            <a:lvl8pPr marL="3657600" lvl="7" indent="-228600" algn="l" rtl="0">
              <a:lnSpc>
                <a:spcPct val="115000"/>
              </a:lnSpc>
              <a:spcBef>
                <a:spcPts val="1600"/>
              </a:spcBef>
              <a:spcAft>
                <a:spcPts val="0"/>
              </a:spcAft>
              <a:buSzPts val="1200"/>
              <a:buFont typeface="Arial"/>
              <a:buNone/>
              <a:defRPr sz="1200"/>
            </a:lvl8pPr>
            <a:lvl9pPr marL="4114800" lvl="8" indent="-228600" algn="l" rtl="0">
              <a:lnSpc>
                <a:spcPct val="115000"/>
              </a:lnSpc>
              <a:spcBef>
                <a:spcPts val="1600"/>
              </a:spcBef>
              <a:spcAft>
                <a:spcPts val="1600"/>
              </a:spcAft>
              <a:buSzPts val="1200"/>
              <a:buFont typeface="Arial"/>
              <a:buNone/>
              <a:defRPr sz="1200"/>
            </a:lvl9pPr>
          </a:lstStyle>
          <a:p>
            <a:endParaRPr/>
          </a:p>
        </p:txBody>
      </p:sp>
      <p:sp>
        <p:nvSpPr>
          <p:cNvPr id="241" name="Google Shape;241;p51"/>
          <p:cNvSpPr txBox="1">
            <a:spLocks noGrp="1"/>
          </p:cNvSpPr>
          <p:nvPr>
            <p:ph type="body" idx="2"/>
          </p:nvPr>
        </p:nvSpPr>
        <p:spPr>
          <a:xfrm>
            <a:off x="4832400" y="1280527"/>
            <a:ext cx="3999900" cy="3795900"/>
          </a:xfrm>
          <a:prstGeom prst="rect">
            <a:avLst/>
          </a:prstGeom>
          <a:noFill/>
          <a:ln>
            <a:noFill/>
          </a:ln>
        </p:spPr>
        <p:txBody>
          <a:bodyPr spcFirstLastPara="1" wrap="square" lIns="91425" tIns="91425" rIns="91425" bIns="91425" anchor="t" anchorCtr="0"/>
          <a:lstStyle>
            <a:lvl1pPr marL="457200" lvl="0" indent="-228600" algn="l" rtl="0">
              <a:lnSpc>
                <a:spcPct val="115000"/>
              </a:lnSpc>
              <a:spcBef>
                <a:spcPts val="0"/>
              </a:spcBef>
              <a:spcAft>
                <a:spcPts val="0"/>
              </a:spcAft>
              <a:buSzPts val="1400"/>
              <a:buFont typeface="Arial"/>
              <a:buNone/>
              <a:defRPr sz="1400"/>
            </a:lvl1pPr>
            <a:lvl2pPr marL="914400" lvl="1" indent="-228600" algn="l" rtl="0">
              <a:lnSpc>
                <a:spcPct val="115000"/>
              </a:lnSpc>
              <a:spcBef>
                <a:spcPts val="1600"/>
              </a:spcBef>
              <a:spcAft>
                <a:spcPts val="0"/>
              </a:spcAft>
              <a:buSzPts val="1200"/>
              <a:buFont typeface="Arial"/>
              <a:buNone/>
              <a:defRPr sz="1200"/>
            </a:lvl2pPr>
            <a:lvl3pPr marL="1371600" lvl="2" indent="-228600" algn="l" rtl="0">
              <a:lnSpc>
                <a:spcPct val="115000"/>
              </a:lnSpc>
              <a:spcBef>
                <a:spcPts val="1600"/>
              </a:spcBef>
              <a:spcAft>
                <a:spcPts val="0"/>
              </a:spcAft>
              <a:buSzPts val="1200"/>
              <a:buFont typeface="Arial"/>
              <a:buNone/>
              <a:defRPr sz="1200"/>
            </a:lvl3pPr>
            <a:lvl4pPr marL="1828800" lvl="3" indent="-228600" algn="l" rtl="0">
              <a:lnSpc>
                <a:spcPct val="115000"/>
              </a:lnSpc>
              <a:spcBef>
                <a:spcPts val="1600"/>
              </a:spcBef>
              <a:spcAft>
                <a:spcPts val="0"/>
              </a:spcAft>
              <a:buSzPts val="1200"/>
              <a:buFont typeface="Arial"/>
              <a:buNone/>
              <a:defRPr sz="1200"/>
            </a:lvl4pPr>
            <a:lvl5pPr marL="2286000" lvl="4" indent="-228600" algn="l" rtl="0">
              <a:lnSpc>
                <a:spcPct val="115000"/>
              </a:lnSpc>
              <a:spcBef>
                <a:spcPts val="1600"/>
              </a:spcBef>
              <a:spcAft>
                <a:spcPts val="0"/>
              </a:spcAft>
              <a:buSzPts val="1200"/>
              <a:buFont typeface="Arial"/>
              <a:buNone/>
              <a:defRPr sz="1200"/>
            </a:lvl5pPr>
            <a:lvl6pPr marL="2743200" lvl="5" indent="-228600" algn="l" rtl="0">
              <a:lnSpc>
                <a:spcPct val="115000"/>
              </a:lnSpc>
              <a:spcBef>
                <a:spcPts val="1600"/>
              </a:spcBef>
              <a:spcAft>
                <a:spcPts val="0"/>
              </a:spcAft>
              <a:buSzPts val="1200"/>
              <a:buFont typeface="Arial"/>
              <a:buNone/>
              <a:defRPr sz="1200"/>
            </a:lvl6pPr>
            <a:lvl7pPr marL="3200400" lvl="6" indent="-228600" algn="l" rtl="0">
              <a:lnSpc>
                <a:spcPct val="115000"/>
              </a:lnSpc>
              <a:spcBef>
                <a:spcPts val="1600"/>
              </a:spcBef>
              <a:spcAft>
                <a:spcPts val="0"/>
              </a:spcAft>
              <a:buSzPts val="1200"/>
              <a:buFont typeface="Arial"/>
              <a:buNone/>
              <a:defRPr sz="1200"/>
            </a:lvl7pPr>
            <a:lvl8pPr marL="3657600" lvl="7" indent="-228600" algn="l" rtl="0">
              <a:lnSpc>
                <a:spcPct val="115000"/>
              </a:lnSpc>
              <a:spcBef>
                <a:spcPts val="1600"/>
              </a:spcBef>
              <a:spcAft>
                <a:spcPts val="0"/>
              </a:spcAft>
              <a:buSzPts val="1200"/>
              <a:buFont typeface="Arial"/>
              <a:buNone/>
              <a:defRPr sz="1200"/>
            </a:lvl8pPr>
            <a:lvl9pPr marL="4114800" lvl="8" indent="-228600" algn="l" rtl="0">
              <a:lnSpc>
                <a:spcPct val="115000"/>
              </a:lnSpc>
              <a:spcBef>
                <a:spcPts val="1600"/>
              </a:spcBef>
              <a:spcAft>
                <a:spcPts val="1600"/>
              </a:spcAft>
              <a:buSzPts val="1200"/>
              <a:buFont typeface="Arial"/>
              <a:buNone/>
              <a:defRPr sz="1200"/>
            </a:lvl9pPr>
          </a:lstStyle>
          <a:p>
            <a:endParaRPr/>
          </a:p>
        </p:txBody>
      </p:sp>
      <p:sp>
        <p:nvSpPr>
          <p:cNvPr id="242" name="Google Shape;242;p51"/>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438787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3"/>
        <p:cNvGrpSpPr/>
        <p:nvPr/>
      </p:nvGrpSpPr>
      <p:grpSpPr>
        <a:xfrm>
          <a:off x="0" y="0"/>
          <a:ext cx="0" cy="0"/>
          <a:chOff x="0" y="0"/>
          <a:chExt cx="0" cy="0"/>
        </a:xfrm>
      </p:grpSpPr>
      <p:sp>
        <p:nvSpPr>
          <p:cNvPr id="244" name="Google Shape;244;p52"/>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52"/>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539910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6"/>
        <p:cNvGrpSpPr/>
        <p:nvPr/>
      </p:nvGrpSpPr>
      <p:grpSpPr>
        <a:xfrm>
          <a:off x="0" y="0"/>
          <a:ext cx="0" cy="0"/>
          <a:chOff x="0" y="0"/>
          <a:chExt cx="0" cy="0"/>
        </a:xfrm>
      </p:grpSpPr>
      <p:sp>
        <p:nvSpPr>
          <p:cNvPr id="247" name="Google Shape;247;p53"/>
          <p:cNvSpPr txBox="1">
            <a:spLocks noGrp="1"/>
          </p:cNvSpPr>
          <p:nvPr>
            <p:ph type="title"/>
          </p:nvPr>
        </p:nvSpPr>
        <p:spPr>
          <a:xfrm>
            <a:off x="311700" y="617333"/>
            <a:ext cx="2808000" cy="839700"/>
          </a:xfrm>
          <a:prstGeom prst="rect">
            <a:avLst/>
          </a:prstGeom>
          <a:noFill/>
          <a:ln>
            <a:noFill/>
          </a:ln>
        </p:spPr>
        <p:txBody>
          <a:bodyPr spcFirstLastPara="1" wrap="square" lIns="91425" tIns="91425" rIns="91425" bIns="91425" anchor="b" anchorCtr="0"/>
          <a:lstStyle>
            <a:lvl1pPr lvl="0" algn="l" rtl="0">
              <a:lnSpc>
                <a:spcPct val="100000"/>
              </a:lnSpc>
              <a:spcBef>
                <a:spcPts val="0"/>
              </a:spcBef>
              <a:spcAft>
                <a:spcPts val="0"/>
              </a:spcAft>
              <a:buSzPts val="2400"/>
              <a:buFont typeface="Arial"/>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53"/>
          <p:cNvSpPr txBox="1">
            <a:spLocks noGrp="1"/>
          </p:cNvSpPr>
          <p:nvPr>
            <p:ph type="body" idx="1"/>
          </p:nvPr>
        </p:nvSpPr>
        <p:spPr>
          <a:xfrm>
            <a:off x="311700" y="1544000"/>
            <a:ext cx="2808000" cy="3532800"/>
          </a:xfrm>
          <a:prstGeom prst="rect">
            <a:avLst/>
          </a:prstGeom>
          <a:noFill/>
          <a:ln>
            <a:noFill/>
          </a:ln>
        </p:spPr>
        <p:txBody>
          <a:bodyPr spcFirstLastPara="1" wrap="square" lIns="91425" tIns="91425" rIns="91425" bIns="91425" anchor="t" anchorCtr="0"/>
          <a:lstStyle>
            <a:lvl1pPr marL="457200" lvl="0" indent="-228600" algn="l" rtl="0">
              <a:lnSpc>
                <a:spcPct val="115000"/>
              </a:lnSpc>
              <a:spcBef>
                <a:spcPts val="0"/>
              </a:spcBef>
              <a:spcAft>
                <a:spcPts val="0"/>
              </a:spcAft>
              <a:buSzPts val="1200"/>
              <a:buFont typeface="Arial"/>
              <a:buNone/>
              <a:defRPr sz="1200"/>
            </a:lvl1pPr>
            <a:lvl2pPr marL="914400" lvl="1" indent="-228600" algn="l" rtl="0">
              <a:lnSpc>
                <a:spcPct val="115000"/>
              </a:lnSpc>
              <a:spcBef>
                <a:spcPts val="1600"/>
              </a:spcBef>
              <a:spcAft>
                <a:spcPts val="0"/>
              </a:spcAft>
              <a:buSzPts val="1200"/>
              <a:buFont typeface="Arial"/>
              <a:buNone/>
              <a:defRPr sz="1200"/>
            </a:lvl2pPr>
            <a:lvl3pPr marL="1371600" lvl="2" indent="-228600" algn="l" rtl="0">
              <a:lnSpc>
                <a:spcPct val="115000"/>
              </a:lnSpc>
              <a:spcBef>
                <a:spcPts val="1600"/>
              </a:spcBef>
              <a:spcAft>
                <a:spcPts val="0"/>
              </a:spcAft>
              <a:buSzPts val="1200"/>
              <a:buFont typeface="Arial"/>
              <a:buNone/>
              <a:defRPr sz="1200"/>
            </a:lvl3pPr>
            <a:lvl4pPr marL="1828800" lvl="3" indent="-228600" algn="l" rtl="0">
              <a:lnSpc>
                <a:spcPct val="115000"/>
              </a:lnSpc>
              <a:spcBef>
                <a:spcPts val="1600"/>
              </a:spcBef>
              <a:spcAft>
                <a:spcPts val="0"/>
              </a:spcAft>
              <a:buSzPts val="1200"/>
              <a:buFont typeface="Arial"/>
              <a:buNone/>
              <a:defRPr sz="1200"/>
            </a:lvl4pPr>
            <a:lvl5pPr marL="2286000" lvl="4" indent="-228600" algn="l" rtl="0">
              <a:lnSpc>
                <a:spcPct val="115000"/>
              </a:lnSpc>
              <a:spcBef>
                <a:spcPts val="1600"/>
              </a:spcBef>
              <a:spcAft>
                <a:spcPts val="0"/>
              </a:spcAft>
              <a:buSzPts val="1200"/>
              <a:buFont typeface="Arial"/>
              <a:buNone/>
              <a:defRPr sz="1200"/>
            </a:lvl5pPr>
            <a:lvl6pPr marL="2743200" lvl="5" indent="-228600" algn="l" rtl="0">
              <a:lnSpc>
                <a:spcPct val="115000"/>
              </a:lnSpc>
              <a:spcBef>
                <a:spcPts val="1600"/>
              </a:spcBef>
              <a:spcAft>
                <a:spcPts val="0"/>
              </a:spcAft>
              <a:buSzPts val="1200"/>
              <a:buFont typeface="Arial"/>
              <a:buNone/>
              <a:defRPr sz="1200"/>
            </a:lvl6pPr>
            <a:lvl7pPr marL="3200400" lvl="6" indent="-228600" algn="l" rtl="0">
              <a:lnSpc>
                <a:spcPct val="115000"/>
              </a:lnSpc>
              <a:spcBef>
                <a:spcPts val="1600"/>
              </a:spcBef>
              <a:spcAft>
                <a:spcPts val="0"/>
              </a:spcAft>
              <a:buSzPts val="1200"/>
              <a:buFont typeface="Arial"/>
              <a:buNone/>
              <a:defRPr sz="1200"/>
            </a:lvl7pPr>
            <a:lvl8pPr marL="3657600" lvl="7" indent="-228600" algn="l" rtl="0">
              <a:lnSpc>
                <a:spcPct val="115000"/>
              </a:lnSpc>
              <a:spcBef>
                <a:spcPts val="1600"/>
              </a:spcBef>
              <a:spcAft>
                <a:spcPts val="0"/>
              </a:spcAft>
              <a:buSzPts val="1200"/>
              <a:buFont typeface="Arial"/>
              <a:buNone/>
              <a:defRPr sz="1200"/>
            </a:lvl8pPr>
            <a:lvl9pPr marL="4114800" lvl="8" indent="-228600" algn="l" rtl="0">
              <a:lnSpc>
                <a:spcPct val="115000"/>
              </a:lnSpc>
              <a:spcBef>
                <a:spcPts val="1600"/>
              </a:spcBef>
              <a:spcAft>
                <a:spcPts val="1600"/>
              </a:spcAft>
              <a:buSzPts val="1200"/>
              <a:buFont typeface="Arial"/>
              <a:buNone/>
              <a:defRPr sz="1200"/>
            </a:lvl9pPr>
          </a:lstStyle>
          <a:p>
            <a:endParaRPr/>
          </a:p>
        </p:txBody>
      </p:sp>
      <p:sp>
        <p:nvSpPr>
          <p:cNvPr id="249" name="Google Shape;249;p53"/>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500899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490250" y="500166"/>
            <a:ext cx="6367800" cy="4545300"/>
          </a:xfrm>
          <a:prstGeom prst="rect">
            <a:avLst/>
          </a:prstGeom>
          <a:noFill/>
          <a:ln>
            <a:noFill/>
          </a:ln>
        </p:spPr>
        <p:txBody>
          <a:bodyPr spcFirstLastPara="1" wrap="square" lIns="91425" tIns="91425" rIns="91425" bIns="91425" anchor="ctr" anchorCtr="0"/>
          <a:lstStyle>
            <a:lvl1pPr lvl="0" algn="l" rtl="0">
              <a:lnSpc>
                <a:spcPct val="100000"/>
              </a:lnSpc>
              <a:spcBef>
                <a:spcPts val="0"/>
              </a:spcBef>
              <a:spcAft>
                <a:spcPts val="0"/>
              </a:spcAft>
              <a:buSzPts val="4800"/>
              <a:buFont typeface="Arial"/>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2" name="Google Shape;252;p54"/>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747565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53"/>
        <p:cNvGrpSpPr/>
        <p:nvPr/>
      </p:nvGrpSpPr>
      <p:grpSpPr>
        <a:xfrm>
          <a:off x="0" y="0"/>
          <a:ext cx="0" cy="0"/>
          <a:chOff x="0" y="0"/>
          <a:chExt cx="0" cy="0"/>
        </a:xfrm>
      </p:grpSpPr>
      <p:sp>
        <p:nvSpPr>
          <p:cNvPr id="254" name="Google Shape;254;p55"/>
          <p:cNvSpPr/>
          <p:nvPr/>
        </p:nvSpPr>
        <p:spPr>
          <a:xfrm>
            <a:off x="4572000" y="-138"/>
            <a:ext cx="4572000" cy="5715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5"/>
          <p:cNvSpPr txBox="1">
            <a:spLocks noGrp="1"/>
          </p:cNvSpPr>
          <p:nvPr>
            <p:ph type="title"/>
          </p:nvPr>
        </p:nvSpPr>
        <p:spPr>
          <a:xfrm>
            <a:off x="265500" y="1370194"/>
            <a:ext cx="4045200" cy="16470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4200"/>
              <a:buFont typeface="Arial"/>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6" name="Google Shape;256;p55"/>
          <p:cNvSpPr txBox="1">
            <a:spLocks noGrp="1"/>
          </p:cNvSpPr>
          <p:nvPr>
            <p:ph type="subTitle" idx="1"/>
          </p:nvPr>
        </p:nvSpPr>
        <p:spPr>
          <a:xfrm>
            <a:off x="265500" y="3114527"/>
            <a:ext cx="4045200" cy="1372200"/>
          </a:xfrm>
          <a:prstGeom prst="rect">
            <a:avLst/>
          </a:prstGeom>
          <a:noFill/>
          <a:ln>
            <a:noFill/>
          </a:ln>
        </p:spPr>
        <p:txBody>
          <a:bodyPr spcFirstLastPara="1" wrap="square" lIns="91425" tIns="91425" rIns="91425" bIns="91425" anchor="t" anchorCtr="0"/>
          <a:lstStyle>
            <a:lvl1pPr lvl="0" algn="ctr" rtl="0">
              <a:lnSpc>
                <a:spcPct val="100000"/>
              </a:lnSpc>
              <a:spcBef>
                <a:spcPts val="0"/>
              </a:spcBef>
              <a:spcAft>
                <a:spcPts val="0"/>
              </a:spcAft>
              <a:buSzPts val="2100"/>
              <a:buFont typeface="Arial"/>
              <a:buNone/>
              <a:defRPr sz="2100"/>
            </a:lvl1pPr>
            <a:lvl2pPr lvl="1" algn="ctr" rtl="0">
              <a:lnSpc>
                <a:spcPct val="100000"/>
              </a:lnSpc>
              <a:spcBef>
                <a:spcPts val="0"/>
              </a:spcBef>
              <a:spcAft>
                <a:spcPts val="0"/>
              </a:spcAft>
              <a:buSzPts val="2100"/>
              <a:buFont typeface="Arial"/>
              <a:buNone/>
              <a:defRPr sz="2100"/>
            </a:lvl2pPr>
            <a:lvl3pPr lvl="2" algn="ctr" rtl="0">
              <a:lnSpc>
                <a:spcPct val="100000"/>
              </a:lnSpc>
              <a:spcBef>
                <a:spcPts val="0"/>
              </a:spcBef>
              <a:spcAft>
                <a:spcPts val="0"/>
              </a:spcAft>
              <a:buSzPts val="2100"/>
              <a:buFont typeface="Arial"/>
              <a:buNone/>
              <a:defRPr sz="2100"/>
            </a:lvl3pPr>
            <a:lvl4pPr lvl="3" algn="ctr" rtl="0">
              <a:lnSpc>
                <a:spcPct val="100000"/>
              </a:lnSpc>
              <a:spcBef>
                <a:spcPts val="0"/>
              </a:spcBef>
              <a:spcAft>
                <a:spcPts val="0"/>
              </a:spcAft>
              <a:buSzPts val="2100"/>
              <a:buFont typeface="Arial"/>
              <a:buNone/>
              <a:defRPr sz="2100"/>
            </a:lvl4pPr>
            <a:lvl5pPr lvl="4" algn="ctr" rtl="0">
              <a:lnSpc>
                <a:spcPct val="100000"/>
              </a:lnSpc>
              <a:spcBef>
                <a:spcPts val="0"/>
              </a:spcBef>
              <a:spcAft>
                <a:spcPts val="0"/>
              </a:spcAft>
              <a:buSzPts val="2100"/>
              <a:buFont typeface="Arial"/>
              <a:buNone/>
              <a:defRPr sz="2100"/>
            </a:lvl5pPr>
            <a:lvl6pPr lvl="5" algn="ctr" rtl="0">
              <a:lnSpc>
                <a:spcPct val="100000"/>
              </a:lnSpc>
              <a:spcBef>
                <a:spcPts val="0"/>
              </a:spcBef>
              <a:spcAft>
                <a:spcPts val="0"/>
              </a:spcAft>
              <a:buSzPts val="2100"/>
              <a:buFont typeface="Arial"/>
              <a:buNone/>
              <a:defRPr sz="2100"/>
            </a:lvl6pPr>
            <a:lvl7pPr lvl="6" algn="ctr" rtl="0">
              <a:lnSpc>
                <a:spcPct val="100000"/>
              </a:lnSpc>
              <a:spcBef>
                <a:spcPts val="0"/>
              </a:spcBef>
              <a:spcAft>
                <a:spcPts val="0"/>
              </a:spcAft>
              <a:buSzPts val="2100"/>
              <a:buFont typeface="Arial"/>
              <a:buNone/>
              <a:defRPr sz="2100"/>
            </a:lvl7pPr>
            <a:lvl8pPr lvl="7" algn="ctr" rtl="0">
              <a:lnSpc>
                <a:spcPct val="100000"/>
              </a:lnSpc>
              <a:spcBef>
                <a:spcPts val="0"/>
              </a:spcBef>
              <a:spcAft>
                <a:spcPts val="0"/>
              </a:spcAft>
              <a:buSzPts val="2100"/>
              <a:buFont typeface="Arial"/>
              <a:buNone/>
              <a:defRPr sz="2100"/>
            </a:lvl8pPr>
            <a:lvl9pPr lvl="8" algn="ctr" rtl="0">
              <a:lnSpc>
                <a:spcPct val="100000"/>
              </a:lnSpc>
              <a:spcBef>
                <a:spcPts val="0"/>
              </a:spcBef>
              <a:spcAft>
                <a:spcPts val="0"/>
              </a:spcAft>
              <a:buSzPts val="2100"/>
              <a:buFont typeface="Arial"/>
              <a:buNone/>
              <a:defRPr sz="2100"/>
            </a:lvl9pPr>
          </a:lstStyle>
          <a:p>
            <a:endParaRPr/>
          </a:p>
        </p:txBody>
      </p:sp>
      <p:sp>
        <p:nvSpPr>
          <p:cNvPr id="257" name="Google Shape;257;p55"/>
          <p:cNvSpPr txBox="1">
            <a:spLocks noGrp="1"/>
          </p:cNvSpPr>
          <p:nvPr>
            <p:ph type="body" idx="2"/>
          </p:nvPr>
        </p:nvSpPr>
        <p:spPr>
          <a:xfrm>
            <a:off x="4939500" y="804527"/>
            <a:ext cx="3837000" cy="4105800"/>
          </a:xfrm>
          <a:prstGeom prst="rect">
            <a:avLst/>
          </a:prstGeom>
          <a:noFill/>
          <a:ln>
            <a:noFill/>
          </a:ln>
        </p:spPr>
        <p:txBody>
          <a:bodyPr spcFirstLastPara="1" wrap="square" lIns="91425" tIns="91425" rIns="91425" bIns="91425" anchor="ctr" anchorCtr="0"/>
          <a:lstStyle>
            <a:lvl1pPr marL="457200" lvl="0" indent="-228600" algn="l" rtl="0">
              <a:lnSpc>
                <a:spcPct val="115000"/>
              </a:lnSpc>
              <a:spcBef>
                <a:spcPts val="0"/>
              </a:spcBef>
              <a:spcAft>
                <a:spcPts val="0"/>
              </a:spcAft>
              <a:buSzPts val="1800"/>
              <a:buFont typeface="Arial"/>
              <a:buNone/>
              <a:defRPr/>
            </a:lvl1pPr>
            <a:lvl2pPr marL="914400" lvl="1" indent="-228600" algn="l" rtl="0">
              <a:lnSpc>
                <a:spcPct val="115000"/>
              </a:lnSpc>
              <a:spcBef>
                <a:spcPts val="1600"/>
              </a:spcBef>
              <a:spcAft>
                <a:spcPts val="0"/>
              </a:spcAft>
              <a:buSzPts val="1400"/>
              <a:buFont typeface="Arial"/>
              <a:buNone/>
              <a:defRPr/>
            </a:lvl2pPr>
            <a:lvl3pPr marL="1371600" lvl="2" indent="-228600" algn="l" rtl="0">
              <a:lnSpc>
                <a:spcPct val="115000"/>
              </a:lnSpc>
              <a:spcBef>
                <a:spcPts val="1600"/>
              </a:spcBef>
              <a:spcAft>
                <a:spcPts val="0"/>
              </a:spcAft>
              <a:buSzPts val="1400"/>
              <a:buFont typeface="Arial"/>
              <a:buNone/>
              <a:defRPr/>
            </a:lvl3pPr>
            <a:lvl4pPr marL="1828800" lvl="3" indent="-228600" algn="l" rtl="0">
              <a:lnSpc>
                <a:spcPct val="115000"/>
              </a:lnSpc>
              <a:spcBef>
                <a:spcPts val="1600"/>
              </a:spcBef>
              <a:spcAft>
                <a:spcPts val="0"/>
              </a:spcAft>
              <a:buSzPts val="1400"/>
              <a:buFont typeface="Arial"/>
              <a:buNone/>
              <a:defRPr/>
            </a:lvl4pPr>
            <a:lvl5pPr marL="2286000" lvl="4" indent="-228600" algn="l" rtl="0">
              <a:lnSpc>
                <a:spcPct val="115000"/>
              </a:lnSpc>
              <a:spcBef>
                <a:spcPts val="1600"/>
              </a:spcBef>
              <a:spcAft>
                <a:spcPts val="0"/>
              </a:spcAft>
              <a:buSzPts val="1400"/>
              <a:buFont typeface="Arial"/>
              <a:buNone/>
              <a:defRPr/>
            </a:lvl5pPr>
            <a:lvl6pPr marL="2743200" lvl="5" indent="-228600" algn="l" rtl="0">
              <a:lnSpc>
                <a:spcPct val="115000"/>
              </a:lnSpc>
              <a:spcBef>
                <a:spcPts val="1600"/>
              </a:spcBef>
              <a:spcAft>
                <a:spcPts val="0"/>
              </a:spcAft>
              <a:buSzPts val="1400"/>
              <a:buFont typeface="Arial"/>
              <a:buNone/>
              <a:defRPr/>
            </a:lvl6pPr>
            <a:lvl7pPr marL="3200400" lvl="6" indent="-228600" algn="l" rtl="0">
              <a:lnSpc>
                <a:spcPct val="115000"/>
              </a:lnSpc>
              <a:spcBef>
                <a:spcPts val="1600"/>
              </a:spcBef>
              <a:spcAft>
                <a:spcPts val="0"/>
              </a:spcAft>
              <a:buSzPts val="1400"/>
              <a:buFont typeface="Arial"/>
              <a:buNone/>
              <a:defRPr/>
            </a:lvl7pPr>
            <a:lvl8pPr marL="3657600" lvl="7" indent="-228600" algn="l" rtl="0">
              <a:lnSpc>
                <a:spcPct val="115000"/>
              </a:lnSpc>
              <a:spcBef>
                <a:spcPts val="1600"/>
              </a:spcBef>
              <a:spcAft>
                <a:spcPts val="0"/>
              </a:spcAft>
              <a:buSzPts val="1400"/>
              <a:buFont typeface="Arial"/>
              <a:buNone/>
              <a:defRPr/>
            </a:lvl8pPr>
            <a:lvl9pPr marL="4114800" lvl="8" indent="-228600" algn="l" rtl="0">
              <a:lnSpc>
                <a:spcPct val="115000"/>
              </a:lnSpc>
              <a:spcBef>
                <a:spcPts val="1600"/>
              </a:spcBef>
              <a:spcAft>
                <a:spcPts val="1600"/>
              </a:spcAft>
              <a:buSzPts val="1400"/>
              <a:buFont typeface="Arial"/>
              <a:buNone/>
              <a:defRPr/>
            </a:lvl9pPr>
          </a:lstStyle>
          <a:p>
            <a:endParaRPr/>
          </a:p>
        </p:txBody>
      </p:sp>
      <p:sp>
        <p:nvSpPr>
          <p:cNvPr id="258" name="Google Shape;258;p55"/>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514425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59"/>
        <p:cNvGrpSpPr/>
        <p:nvPr/>
      </p:nvGrpSpPr>
      <p:grpSpPr>
        <a:xfrm>
          <a:off x="0" y="0"/>
          <a:ext cx="0" cy="0"/>
          <a:chOff x="0" y="0"/>
          <a:chExt cx="0" cy="0"/>
        </a:xfrm>
      </p:grpSpPr>
      <p:sp>
        <p:nvSpPr>
          <p:cNvPr id="260" name="Google Shape;260;p56"/>
          <p:cNvSpPr txBox="1">
            <a:spLocks noGrp="1"/>
          </p:cNvSpPr>
          <p:nvPr>
            <p:ph type="body" idx="1"/>
          </p:nvPr>
        </p:nvSpPr>
        <p:spPr>
          <a:xfrm>
            <a:off x="311700" y="4700638"/>
            <a:ext cx="5998800" cy="672300"/>
          </a:xfrm>
          <a:prstGeom prst="rect">
            <a:avLst/>
          </a:prstGeom>
          <a:noFill/>
          <a:ln>
            <a:noFill/>
          </a:ln>
        </p:spPr>
        <p:txBody>
          <a:bodyPr spcFirstLastPara="1" wrap="square" lIns="91425" tIns="91425" rIns="91425" bIns="91425" anchor="ctr" anchorCtr="0"/>
          <a:lstStyle>
            <a:lvl1pPr marL="457200" lvl="0" indent="-228600" algn="l" rtl="0">
              <a:lnSpc>
                <a:spcPct val="100000"/>
              </a:lnSpc>
              <a:spcBef>
                <a:spcPts val="0"/>
              </a:spcBef>
              <a:spcAft>
                <a:spcPts val="0"/>
              </a:spcAft>
              <a:buSzPts val="1800"/>
              <a:buFont typeface="Arial"/>
              <a:buNone/>
              <a:defRPr/>
            </a:lvl1pPr>
            <a:lvl2pPr marL="914400" lvl="1" indent="-228600" algn="l" rtl="0">
              <a:lnSpc>
                <a:spcPct val="115000"/>
              </a:lnSpc>
              <a:spcBef>
                <a:spcPts val="0"/>
              </a:spcBef>
              <a:spcAft>
                <a:spcPts val="0"/>
              </a:spcAft>
              <a:buSzPts val="1800"/>
              <a:buNone/>
              <a:defRPr/>
            </a:lvl2pPr>
            <a:lvl3pPr marL="1371600" lvl="2" indent="-228600" algn="l" rtl="0">
              <a:lnSpc>
                <a:spcPct val="115000"/>
              </a:lnSpc>
              <a:spcBef>
                <a:spcPts val="1600"/>
              </a:spcBef>
              <a:spcAft>
                <a:spcPts val="0"/>
              </a:spcAft>
              <a:buSzPts val="1800"/>
              <a:buNone/>
              <a:defRPr/>
            </a:lvl3pPr>
            <a:lvl4pPr marL="1828800" lvl="3" indent="-228600" algn="l" rtl="0">
              <a:lnSpc>
                <a:spcPct val="115000"/>
              </a:lnSpc>
              <a:spcBef>
                <a:spcPts val="1600"/>
              </a:spcBef>
              <a:spcAft>
                <a:spcPts val="0"/>
              </a:spcAft>
              <a:buSzPts val="1800"/>
              <a:buNone/>
              <a:defRPr/>
            </a:lvl4pPr>
            <a:lvl5pPr marL="2286000" lvl="4" indent="-228600" algn="l" rtl="0">
              <a:lnSpc>
                <a:spcPct val="115000"/>
              </a:lnSpc>
              <a:spcBef>
                <a:spcPts val="1600"/>
              </a:spcBef>
              <a:spcAft>
                <a:spcPts val="0"/>
              </a:spcAft>
              <a:buSzPts val="1800"/>
              <a:buNone/>
              <a:defRPr/>
            </a:lvl5pPr>
            <a:lvl6pPr marL="2743200" lvl="5" indent="-228600" algn="l" rtl="0">
              <a:lnSpc>
                <a:spcPct val="115000"/>
              </a:lnSpc>
              <a:spcBef>
                <a:spcPts val="1600"/>
              </a:spcBef>
              <a:spcAft>
                <a:spcPts val="0"/>
              </a:spcAft>
              <a:buSzPts val="1800"/>
              <a:buNone/>
              <a:defRPr/>
            </a:lvl6pPr>
            <a:lvl7pPr marL="3200400" lvl="6" indent="-228600" algn="l" rtl="0">
              <a:lnSpc>
                <a:spcPct val="115000"/>
              </a:lnSpc>
              <a:spcBef>
                <a:spcPts val="1600"/>
              </a:spcBef>
              <a:spcAft>
                <a:spcPts val="0"/>
              </a:spcAft>
              <a:buSzPts val="1800"/>
              <a:buNone/>
              <a:defRPr/>
            </a:lvl7pPr>
            <a:lvl8pPr marL="3657600" lvl="7" indent="-228600" algn="l" rtl="0">
              <a:lnSpc>
                <a:spcPct val="115000"/>
              </a:lnSpc>
              <a:spcBef>
                <a:spcPts val="1600"/>
              </a:spcBef>
              <a:spcAft>
                <a:spcPts val="0"/>
              </a:spcAft>
              <a:buSzPts val="1800"/>
              <a:buNone/>
              <a:defRPr/>
            </a:lvl8pPr>
            <a:lvl9pPr marL="4114800" lvl="8" indent="-228600" algn="l" rtl="0">
              <a:lnSpc>
                <a:spcPct val="115000"/>
              </a:lnSpc>
              <a:spcBef>
                <a:spcPts val="1600"/>
              </a:spcBef>
              <a:spcAft>
                <a:spcPts val="1600"/>
              </a:spcAft>
              <a:buSzPts val="1800"/>
              <a:buNone/>
              <a:defRPr/>
            </a:lvl9pPr>
          </a:lstStyle>
          <a:p>
            <a:endParaRPr/>
          </a:p>
        </p:txBody>
      </p:sp>
      <p:sp>
        <p:nvSpPr>
          <p:cNvPr id="261" name="Google Shape;261;p56"/>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348943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2"/>
        <p:cNvGrpSpPr/>
        <p:nvPr/>
      </p:nvGrpSpPr>
      <p:grpSpPr>
        <a:xfrm>
          <a:off x="0" y="0"/>
          <a:ext cx="0" cy="0"/>
          <a:chOff x="0" y="0"/>
          <a:chExt cx="0" cy="0"/>
        </a:xfrm>
      </p:grpSpPr>
      <p:sp>
        <p:nvSpPr>
          <p:cNvPr id="263" name="Google Shape;263;p57"/>
          <p:cNvSpPr txBox="1">
            <a:spLocks noGrp="1"/>
          </p:cNvSpPr>
          <p:nvPr>
            <p:ph type="title"/>
          </p:nvPr>
        </p:nvSpPr>
        <p:spPr>
          <a:xfrm>
            <a:off x="311700" y="1229027"/>
            <a:ext cx="8520600" cy="21816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12000"/>
              <a:buFont typeface="Arial"/>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264" name="Google Shape;264;p57"/>
          <p:cNvSpPr txBox="1">
            <a:spLocks noGrp="1"/>
          </p:cNvSpPr>
          <p:nvPr>
            <p:ph type="body" idx="1"/>
          </p:nvPr>
        </p:nvSpPr>
        <p:spPr>
          <a:xfrm>
            <a:off x="311700" y="3502472"/>
            <a:ext cx="8520600" cy="1445400"/>
          </a:xfrm>
          <a:prstGeom prst="rect">
            <a:avLst/>
          </a:prstGeom>
          <a:noFill/>
          <a:ln>
            <a:noFill/>
          </a:ln>
        </p:spPr>
        <p:txBody>
          <a:bodyPr spcFirstLastPara="1" wrap="square" lIns="91425" tIns="91425" rIns="91425" bIns="91425" anchor="t" anchorCtr="0"/>
          <a:lstStyle>
            <a:lvl1pPr marL="457200" lvl="0" indent="-228600" algn="ctr" rtl="0">
              <a:lnSpc>
                <a:spcPct val="115000"/>
              </a:lnSpc>
              <a:spcBef>
                <a:spcPts val="0"/>
              </a:spcBef>
              <a:spcAft>
                <a:spcPts val="0"/>
              </a:spcAft>
              <a:buSzPts val="1800"/>
              <a:buFont typeface="Arial"/>
              <a:buNone/>
              <a:defRPr/>
            </a:lvl1pPr>
            <a:lvl2pPr marL="914400" lvl="1" indent="-228600" algn="ctr" rtl="0">
              <a:lnSpc>
                <a:spcPct val="115000"/>
              </a:lnSpc>
              <a:spcBef>
                <a:spcPts val="1600"/>
              </a:spcBef>
              <a:spcAft>
                <a:spcPts val="0"/>
              </a:spcAft>
              <a:buSzPts val="1400"/>
              <a:buFont typeface="Arial"/>
              <a:buNone/>
              <a:defRPr/>
            </a:lvl2pPr>
            <a:lvl3pPr marL="1371600" lvl="2" indent="-228600" algn="ctr" rtl="0">
              <a:lnSpc>
                <a:spcPct val="115000"/>
              </a:lnSpc>
              <a:spcBef>
                <a:spcPts val="1600"/>
              </a:spcBef>
              <a:spcAft>
                <a:spcPts val="0"/>
              </a:spcAft>
              <a:buSzPts val="1400"/>
              <a:buFont typeface="Arial"/>
              <a:buNone/>
              <a:defRPr/>
            </a:lvl3pPr>
            <a:lvl4pPr marL="1828800" lvl="3" indent="-228600" algn="ctr" rtl="0">
              <a:lnSpc>
                <a:spcPct val="115000"/>
              </a:lnSpc>
              <a:spcBef>
                <a:spcPts val="1600"/>
              </a:spcBef>
              <a:spcAft>
                <a:spcPts val="0"/>
              </a:spcAft>
              <a:buSzPts val="1400"/>
              <a:buFont typeface="Arial"/>
              <a:buNone/>
              <a:defRPr/>
            </a:lvl4pPr>
            <a:lvl5pPr marL="2286000" lvl="4" indent="-228600" algn="ctr" rtl="0">
              <a:lnSpc>
                <a:spcPct val="115000"/>
              </a:lnSpc>
              <a:spcBef>
                <a:spcPts val="1600"/>
              </a:spcBef>
              <a:spcAft>
                <a:spcPts val="0"/>
              </a:spcAft>
              <a:buSzPts val="1400"/>
              <a:buFont typeface="Arial"/>
              <a:buNone/>
              <a:defRPr/>
            </a:lvl5pPr>
            <a:lvl6pPr marL="2743200" lvl="5" indent="-228600" algn="ctr" rtl="0">
              <a:lnSpc>
                <a:spcPct val="115000"/>
              </a:lnSpc>
              <a:spcBef>
                <a:spcPts val="1600"/>
              </a:spcBef>
              <a:spcAft>
                <a:spcPts val="0"/>
              </a:spcAft>
              <a:buSzPts val="1400"/>
              <a:buFont typeface="Arial"/>
              <a:buNone/>
              <a:defRPr/>
            </a:lvl6pPr>
            <a:lvl7pPr marL="3200400" lvl="6" indent="-228600" algn="ctr" rtl="0">
              <a:lnSpc>
                <a:spcPct val="115000"/>
              </a:lnSpc>
              <a:spcBef>
                <a:spcPts val="1600"/>
              </a:spcBef>
              <a:spcAft>
                <a:spcPts val="0"/>
              </a:spcAft>
              <a:buSzPts val="1400"/>
              <a:buFont typeface="Arial"/>
              <a:buNone/>
              <a:defRPr/>
            </a:lvl7pPr>
            <a:lvl8pPr marL="3657600" lvl="7" indent="-228600" algn="ctr" rtl="0">
              <a:lnSpc>
                <a:spcPct val="115000"/>
              </a:lnSpc>
              <a:spcBef>
                <a:spcPts val="1600"/>
              </a:spcBef>
              <a:spcAft>
                <a:spcPts val="0"/>
              </a:spcAft>
              <a:buSzPts val="1400"/>
              <a:buFont typeface="Arial"/>
              <a:buNone/>
              <a:defRPr/>
            </a:lvl8pPr>
            <a:lvl9pPr marL="4114800" lvl="8" indent="-228600" algn="ctr" rtl="0">
              <a:lnSpc>
                <a:spcPct val="115000"/>
              </a:lnSpc>
              <a:spcBef>
                <a:spcPts val="1600"/>
              </a:spcBef>
              <a:spcAft>
                <a:spcPts val="1600"/>
              </a:spcAft>
              <a:buSzPts val="1400"/>
              <a:buFont typeface="Arial"/>
              <a:buNone/>
              <a:defRPr/>
            </a:lvl9pPr>
          </a:lstStyle>
          <a:p>
            <a:endParaRPr/>
          </a:p>
        </p:txBody>
      </p:sp>
      <p:sp>
        <p:nvSpPr>
          <p:cNvPr id="265" name="Google Shape;265;p57"/>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30724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_Header + Image Slide_Yellow">
  <p:cSld name="CUSTOM_7">
    <p:bg>
      <p:bgPr>
        <a:solidFill>
          <a:srgbClr val="000000"/>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314325" y="268851"/>
            <a:ext cx="7886700" cy="639000"/>
          </a:xfrm>
          <a:prstGeom prst="rect">
            <a:avLst/>
          </a:prstGeom>
        </p:spPr>
        <p:txBody>
          <a:bodyPr spcFirstLastPara="1" wrap="square" lIns="91425" tIns="91425" rIns="91425" bIns="91425" anchor="t" anchorCtr="0"/>
          <a:lstStyle>
            <a:lvl1pPr lvl="0" rtl="0">
              <a:spcBef>
                <a:spcPts val="0"/>
              </a:spcBef>
              <a:spcAft>
                <a:spcPts val="0"/>
              </a:spcAft>
              <a:buNone/>
              <a:defRPr>
                <a:highlight>
                  <a:schemeClr val="lt2"/>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4"/>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79" name="Google Shape;79;p14"/>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latin typeface="Source Sans Pro"/>
                <a:ea typeface="Source Sans Pro"/>
                <a:cs typeface="Source Sans Pro"/>
                <a:sym typeface="Source Sans Pro"/>
              </a:rPr>
              <a:t>Insert Image Here.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cover this entire page.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If the image is small, the background should be left as black.</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stretched.</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pixelated.</a:t>
            </a:r>
            <a:endParaRPr sz="1400">
              <a:latin typeface="Source Sans Pro"/>
              <a:ea typeface="Source Sans Pro"/>
              <a:cs typeface="Source Sans Pro"/>
              <a:sym typeface="Source Sans Pr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Image Split Screen_Yellow">
  <p:cSld name="CUSTOM_7_1">
    <p:bg>
      <p:bgPr>
        <a:solidFill>
          <a:schemeClr val="lt2"/>
        </a:solidFill>
        <a:effectLst/>
      </p:bgPr>
    </p:bg>
    <p:spTree>
      <p:nvGrpSpPr>
        <p:cNvPr id="1" name="Shape 80"/>
        <p:cNvGrpSpPr/>
        <p:nvPr/>
      </p:nvGrpSpPr>
      <p:grpSpPr>
        <a:xfrm>
          <a:off x="0" y="0"/>
          <a:ext cx="0" cy="0"/>
          <a:chOff x="0" y="0"/>
          <a:chExt cx="0" cy="0"/>
        </a:xfrm>
      </p:grpSpPr>
      <p:sp>
        <p:nvSpPr>
          <p:cNvPr id="81" name="Google Shape;81;p15"/>
          <p:cNvSpPr/>
          <p:nvPr/>
        </p:nvSpPr>
        <p:spPr>
          <a:xfrm>
            <a:off x="4666200" y="0"/>
            <a:ext cx="4477800" cy="57150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82" name="Google Shape;82;p15"/>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Insert Image Here.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cover this entire black box.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stretched.</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pixelated.</a:t>
            </a:r>
            <a:endParaRPr sz="1400">
              <a:solidFill>
                <a:srgbClr val="D9D9D9"/>
              </a:solidFill>
              <a:latin typeface="Source Sans Pro"/>
              <a:ea typeface="Source Sans Pro"/>
              <a:cs typeface="Source Sans Pro"/>
              <a:sym typeface="Source Sans Pro"/>
            </a:endParaRPr>
          </a:p>
        </p:txBody>
      </p:sp>
      <p:sp>
        <p:nvSpPr>
          <p:cNvPr id="83" name="Google Shape;83;p15"/>
          <p:cNvSpPr txBox="1">
            <a:spLocks noGrp="1"/>
          </p:cNvSpPr>
          <p:nvPr>
            <p:ph type="ctrTitle"/>
          </p:nvPr>
        </p:nvSpPr>
        <p:spPr>
          <a:xfrm>
            <a:off x="322375" y="178476"/>
            <a:ext cx="4667700" cy="14547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84" name="Google Shape;84;p15"/>
          <p:cNvSpPr txBox="1"/>
          <p:nvPr/>
        </p:nvSpPr>
        <p:spPr>
          <a:xfrm>
            <a:off x="449262" y="1647596"/>
            <a:ext cx="412800" cy="120600"/>
          </a:xfrm>
          <a:prstGeom prst="rect">
            <a:avLst/>
          </a:prstGeom>
          <a:solidFill>
            <a:schemeClr val="lt1"/>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lt1"/>
              </a:solidFill>
              <a:highlight>
                <a:schemeClr val="lt2"/>
              </a:highlight>
              <a:latin typeface="Calibri"/>
              <a:ea typeface="Calibri"/>
              <a:cs typeface="Calibri"/>
              <a:sym typeface="Calibri"/>
            </a:endParaRPr>
          </a:p>
        </p:txBody>
      </p:sp>
      <p:sp>
        <p:nvSpPr>
          <p:cNvPr id="85" name="Google Shape;85;p15"/>
          <p:cNvSpPr txBox="1">
            <a:spLocks noGrp="1"/>
          </p:cNvSpPr>
          <p:nvPr>
            <p:ph type="body" idx="1"/>
          </p:nvPr>
        </p:nvSpPr>
        <p:spPr>
          <a:xfrm>
            <a:off x="355850" y="1906876"/>
            <a:ext cx="4005600" cy="35616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6" name="Google Shape;86;p15"/>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_Text Slide_Black">
  <p:cSld name="TITLE_2_1_1">
    <p:bg>
      <p:bgPr>
        <a:solidFill>
          <a:srgbClr val="242424"/>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89" name="Google Shape;89;p16"/>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EAEAE"/>
              </a:buClr>
              <a:buSzPts val="1800"/>
              <a:buFont typeface="Georgia"/>
              <a:buNone/>
              <a:defRPr b="0" i="1">
                <a:solidFill>
                  <a:srgbClr val="AEAEAE"/>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90" name="Google Shape;90;p16"/>
          <p:cNvSpPr txBox="1"/>
          <p:nvPr/>
        </p:nvSpPr>
        <p:spPr>
          <a:xfrm>
            <a:off x="449262" y="1054874"/>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lt2"/>
              </a:solidFill>
              <a:latin typeface="Calibri"/>
              <a:ea typeface="Calibri"/>
              <a:cs typeface="Calibri"/>
              <a:sym typeface="Calibri"/>
            </a:endParaRPr>
          </a:p>
        </p:txBody>
      </p:sp>
      <p:sp>
        <p:nvSpPr>
          <p:cNvPr id="91" name="Google Shape;91;p16"/>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92" name="Google Shape;92;p16"/>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CCCCCC"/>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_Header Slide_Black">
  <p:cSld name="TITLE_1_1_1">
    <p:bg>
      <p:bgPr>
        <a:solidFill>
          <a:srgbClr val="242424"/>
        </a:solidFill>
        <a:effectLst/>
      </p:bgPr>
    </p:bg>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95" name="Google Shape;95;p17"/>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CCCCCC"/>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_Image Split Screen_Black">
  <p:cSld name="CUSTOM_1_2_1">
    <p:bg>
      <p:bgPr>
        <a:solidFill>
          <a:srgbClr val="242424"/>
        </a:solidFill>
        <a:effectLst/>
      </p:bgPr>
    </p:bg>
    <p:spTree>
      <p:nvGrpSpPr>
        <p:cNvPr id="1" name="Shape 96"/>
        <p:cNvGrpSpPr/>
        <p:nvPr/>
      </p:nvGrpSpPr>
      <p:grpSpPr>
        <a:xfrm>
          <a:off x="0" y="0"/>
          <a:ext cx="0" cy="0"/>
          <a:chOff x="0" y="0"/>
          <a:chExt cx="0" cy="0"/>
        </a:xfrm>
      </p:grpSpPr>
      <p:sp>
        <p:nvSpPr>
          <p:cNvPr id="97" name="Google Shape;97;p18"/>
          <p:cNvSpPr/>
          <p:nvPr/>
        </p:nvSpPr>
        <p:spPr>
          <a:xfrm>
            <a:off x="4666200" y="0"/>
            <a:ext cx="4477800" cy="5715000"/>
          </a:xfrm>
          <a:prstGeom prst="rect">
            <a:avLst/>
          </a:prstGeom>
          <a:solidFill>
            <a:srgbClr val="EFEFEF"/>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98" name="Google Shape;98;p18"/>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Insert Image Here. </a:t>
            </a:r>
            <a:endParaRPr sz="1400">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The image should cover this entire grey box. </a:t>
            </a:r>
            <a:endParaRPr sz="1400">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The image should not be stretched.</a:t>
            </a:r>
            <a:endParaRPr sz="1400">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The image should not be pixelated.</a:t>
            </a:r>
            <a:endParaRPr sz="1400">
              <a:solidFill>
                <a:srgbClr val="A5A5A5"/>
              </a:solidFill>
              <a:latin typeface="Source Sans Pro"/>
              <a:ea typeface="Source Sans Pro"/>
              <a:cs typeface="Source Sans Pro"/>
              <a:sym typeface="Source Sans Pro"/>
            </a:endParaRPr>
          </a:p>
        </p:txBody>
      </p:sp>
      <p:sp>
        <p:nvSpPr>
          <p:cNvPr id="99" name="Google Shape;99;p18"/>
          <p:cNvSpPr txBox="1">
            <a:spLocks noGrp="1"/>
          </p:cNvSpPr>
          <p:nvPr>
            <p:ph type="ctrTitle"/>
          </p:nvPr>
        </p:nvSpPr>
        <p:spPr>
          <a:xfrm>
            <a:off x="322375" y="178476"/>
            <a:ext cx="4667700" cy="1454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100" name="Google Shape;100;p18"/>
          <p:cNvSpPr txBox="1"/>
          <p:nvPr/>
        </p:nvSpPr>
        <p:spPr>
          <a:xfrm>
            <a:off x="449262" y="1647596"/>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101" name="Google Shape;101;p18"/>
          <p:cNvSpPr txBox="1">
            <a:spLocks noGrp="1"/>
          </p:cNvSpPr>
          <p:nvPr>
            <p:ph type="body" idx="1"/>
          </p:nvPr>
        </p:nvSpPr>
        <p:spPr>
          <a:xfrm>
            <a:off x="355850" y="1906876"/>
            <a:ext cx="4005600" cy="35616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102" name="Google Shape;102;p18"/>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_Cover Slide">
  <p:cSld name="CUSTOM_8">
    <p:bg>
      <p:bgPr>
        <a:solidFill>
          <a:schemeClr val="dk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blip>
          <a:stretch>
            <a:fillRect/>
          </a:stretch>
        </p:blipFill>
        <p:spPr>
          <a:xfrm>
            <a:off x="2787650" y="2135976"/>
            <a:ext cx="3568702" cy="1038999"/>
          </a:xfrm>
          <a:prstGeom prst="rect">
            <a:avLst/>
          </a:prstGeom>
          <a:noFill/>
          <a:ln>
            <a:noFill/>
          </a:ln>
        </p:spPr>
      </p:pic>
      <p:sp>
        <p:nvSpPr>
          <p:cNvPr id="105" name="Google Shape;105;p19"/>
          <p:cNvSpPr txBox="1">
            <a:spLocks noGrp="1"/>
          </p:cNvSpPr>
          <p:nvPr>
            <p:ph type="title"/>
          </p:nvPr>
        </p:nvSpPr>
        <p:spPr>
          <a:xfrm>
            <a:off x="144567" y="5290014"/>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19"/>
          <p:cNvSpPr txBox="1">
            <a:spLocks noGrp="1"/>
          </p:cNvSpPr>
          <p:nvPr>
            <p:ph type="title" idx="2"/>
          </p:nvPr>
        </p:nvSpPr>
        <p:spPr>
          <a:xfrm>
            <a:off x="144567" y="5018880"/>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9"/>
          <p:cNvSpPr txBox="1">
            <a:spLocks noGrp="1"/>
          </p:cNvSpPr>
          <p:nvPr>
            <p:ph type="subTitle" idx="1"/>
          </p:nvPr>
        </p:nvSpPr>
        <p:spPr>
          <a:xfrm>
            <a:off x="144576" y="4574326"/>
            <a:ext cx="4785000" cy="417600"/>
          </a:xfrm>
          <a:prstGeom prst="rect">
            <a:avLst/>
          </a:prstGeom>
        </p:spPr>
        <p:txBody>
          <a:bodyPr spcFirstLastPara="1" wrap="square" lIns="91425" tIns="91425" rIns="91425" bIns="91425" anchor="t" anchorCtr="0"/>
          <a:lstStyle>
            <a:lvl1pPr lvl="0">
              <a:spcBef>
                <a:spcPts val="0"/>
              </a:spcBef>
              <a:spcAft>
                <a:spcPts val="0"/>
              </a:spcAft>
              <a:buNone/>
              <a:defRPr b="0" i="1">
                <a:solidFill>
                  <a:srgbClr val="FFFFFF"/>
                </a:solidFill>
                <a:latin typeface="Georgia"/>
                <a:ea typeface="Georgia"/>
                <a:cs typeface="Georgia"/>
                <a:sym typeface="Georgia"/>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08" name="Google Shape;108;p19"/>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losing Slide">
  <p:cSld name="CUSTOM_9">
    <p:bg>
      <p:bgPr>
        <a:solidFill>
          <a:schemeClr val="dk2"/>
        </a:solid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144567" y="5290014"/>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20"/>
          <p:cNvSpPr txBox="1">
            <a:spLocks noGrp="1"/>
          </p:cNvSpPr>
          <p:nvPr>
            <p:ph type="title" idx="2"/>
          </p:nvPr>
        </p:nvSpPr>
        <p:spPr>
          <a:xfrm>
            <a:off x="144567" y="5018880"/>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0"/>
          <p:cNvSpPr txBox="1">
            <a:spLocks noGrp="1"/>
          </p:cNvSpPr>
          <p:nvPr>
            <p:ph type="subTitle" idx="1"/>
          </p:nvPr>
        </p:nvSpPr>
        <p:spPr>
          <a:xfrm>
            <a:off x="144576" y="4574326"/>
            <a:ext cx="4785000" cy="417600"/>
          </a:xfrm>
          <a:prstGeom prst="rect">
            <a:avLst/>
          </a:prstGeom>
        </p:spPr>
        <p:txBody>
          <a:bodyPr spcFirstLastPara="1" wrap="square" lIns="91425" tIns="91425" rIns="91425" bIns="91425" anchor="t" anchorCtr="0"/>
          <a:lstStyle>
            <a:lvl1pPr lvl="0" rtl="0">
              <a:spcBef>
                <a:spcPts val="0"/>
              </a:spcBef>
              <a:spcAft>
                <a:spcPts val="0"/>
              </a:spcAft>
              <a:buNone/>
              <a:defRPr b="0" i="1">
                <a:solidFill>
                  <a:srgbClr val="FFFFFF"/>
                </a:solidFill>
                <a:latin typeface="Georgia"/>
                <a:ea typeface="Georgia"/>
                <a:cs typeface="Georgia"/>
                <a:sym typeface="Georgi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0"/>
          <p:cNvSpPr txBox="1"/>
          <p:nvPr/>
        </p:nvSpPr>
        <p:spPr>
          <a:xfrm>
            <a:off x="1908150" y="2285376"/>
            <a:ext cx="5327700" cy="736800"/>
          </a:xfrm>
          <a:prstGeom prst="rect">
            <a:avLst/>
          </a:prstGeom>
          <a:noFill/>
          <a:ln>
            <a:noFill/>
          </a:ln>
        </p:spPr>
        <p:txBody>
          <a:bodyPr spcFirstLastPara="1" wrap="square" lIns="91426" tIns="91426" rIns="91426" bIns="91426" anchor="t" anchorCtr="0">
            <a:noAutofit/>
          </a:bodyPr>
          <a:lstStyle/>
          <a:p>
            <a:pPr marL="0" lvl="0" indent="0" algn="ctr" rtl="0">
              <a:spcBef>
                <a:spcPts val="0"/>
              </a:spcBef>
              <a:spcAft>
                <a:spcPts val="0"/>
              </a:spcAft>
              <a:buNone/>
            </a:pPr>
            <a:r>
              <a:rPr lang="en" sz="4000" b="1">
                <a:solidFill>
                  <a:srgbClr val="FFFFFF"/>
                </a:solidFill>
                <a:latin typeface="Montserrat"/>
                <a:ea typeface="Montserrat"/>
                <a:cs typeface="Montserrat"/>
                <a:sym typeface="Montserrat"/>
              </a:rPr>
              <a:t>Thank You</a:t>
            </a:r>
            <a:endParaRPr sz="4000" b="1">
              <a:solidFill>
                <a:srgbClr val="FFFFFF"/>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ext Slide_Basic 1">
  <p:cSld name="TITLE_3">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6" name="Google Shape;16;p3"/>
          <p:cNvSpPr txBox="1">
            <a:spLocks noGrp="1"/>
          </p:cNvSpPr>
          <p:nvPr>
            <p:ph type="subTitle" idx="1"/>
          </p:nvPr>
        </p:nvSpPr>
        <p:spPr>
          <a:xfrm>
            <a:off x="355852" y="849974"/>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5A5A5"/>
              </a:buClr>
              <a:buSzPts val="1800"/>
              <a:buFont typeface="Georgia"/>
              <a:buNone/>
              <a:defRPr b="0" i="1">
                <a:solidFill>
                  <a:srgbClr val="A5A5A5"/>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17" name="Google Shape;17;p3"/>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dk1"/>
              </a:buClr>
              <a:buSzPts val="1800"/>
              <a:buChar char="○"/>
              <a:defRPr sz="1800" b="1">
                <a:solidFill>
                  <a:schemeClr val="dk1"/>
                </a:solidFill>
              </a:defRPr>
            </a:lvl2pPr>
            <a:lvl3pPr marL="1371586" lvl="2" indent="-342897" rtl="0">
              <a:lnSpc>
                <a:spcPct val="115000"/>
              </a:lnSpc>
              <a:spcBef>
                <a:spcPts val="0"/>
              </a:spcBef>
              <a:spcAft>
                <a:spcPts val="0"/>
              </a:spcAft>
              <a:buClr>
                <a:schemeClr val="dk1"/>
              </a:buClr>
              <a:buSzPts val="1800"/>
              <a:buChar char="■"/>
              <a:defRPr sz="1800" b="1">
                <a:solidFill>
                  <a:schemeClr val="dk1"/>
                </a:solidFill>
              </a:defRPr>
            </a:lvl3pPr>
            <a:lvl4pPr marL="1828782" lvl="3" indent="-342897" rtl="0">
              <a:lnSpc>
                <a:spcPct val="115000"/>
              </a:lnSpc>
              <a:spcBef>
                <a:spcPts val="0"/>
              </a:spcBef>
              <a:spcAft>
                <a:spcPts val="0"/>
              </a:spcAft>
              <a:buClr>
                <a:schemeClr val="dk1"/>
              </a:buClr>
              <a:buSzPts val="1800"/>
              <a:buChar char="●"/>
              <a:defRPr sz="1800" b="1">
                <a:solidFill>
                  <a:schemeClr val="dk1"/>
                </a:solidFill>
              </a:defRPr>
            </a:lvl4pPr>
            <a:lvl5pPr marL="2285977" lvl="4" indent="-342897" rtl="0">
              <a:lnSpc>
                <a:spcPct val="115000"/>
              </a:lnSpc>
              <a:spcBef>
                <a:spcPts val="0"/>
              </a:spcBef>
              <a:spcAft>
                <a:spcPts val="0"/>
              </a:spcAft>
              <a:buClr>
                <a:schemeClr val="dk1"/>
              </a:buClr>
              <a:buSzPts val="1800"/>
              <a:buChar char="○"/>
              <a:defRPr sz="1800" b="1">
                <a:solidFill>
                  <a:schemeClr val="dk1"/>
                </a:solidFill>
              </a:defRPr>
            </a:lvl5pPr>
            <a:lvl6pPr marL="2743173" lvl="5" indent="-342897" rtl="0">
              <a:lnSpc>
                <a:spcPct val="115000"/>
              </a:lnSpc>
              <a:spcBef>
                <a:spcPts val="0"/>
              </a:spcBef>
              <a:spcAft>
                <a:spcPts val="0"/>
              </a:spcAft>
              <a:buClr>
                <a:schemeClr val="dk1"/>
              </a:buClr>
              <a:buSzPts val="1800"/>
              <a:buChar char="■"/>
              <a:defRPr sz="1800" b="1">
                <a:solidFill>
                  <a:schemeClr val="dk1"/>
                </a:solidFill>
              </a:defRPr>
            </a:lvl6pPr>
            <a:lvl7pPr marL="3200368" lvl="6" indent="-342897"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dk1"/>
              </a:buClr>
              <a:buSzPts val="1800"/>
              <a:buChar char="○"/>
              <a:defRPr sz="1800" b="1">
                <a:solidFill>
                  <a:schemeClr val="dk1"/>
                </a:solidFill>
              </a:defRPr>
            </a:lvl8pPr>
            <a:lvl9pPr marL="4114759" lvl="8" indent="-342897" rtl="0">
              <a:lnSpc>
                <a:spcPct val="115000"/>
              </a:lnSpc>
              <a:spcBef>
                <a:spcPts val="0"/>
              </a:spcBef>
              <a:spcAft>
                <a:spcPts val="0"/>
              </a:spcAft>
              <a:buClr>
                <a:schemeClr val="dk1"/>
              </a:buClr>
              <a:buSzPts val="1800"/>
              <a:buChar char="■"/>
              <a:defRPr sz="1800" b="1">
                <a:solidFill>
                  <a:schemeClr val="dk1"/>
                </a:solidFill>
              </a:defRPr>
            </a:lvl9pPr>
          </a:lstStyle>
          <a:p>
            <a:endParaRPr/>
          </a:p>
        </p:txBody>
      </p:sp>
      <p:sp>
        <p:nvSpPr>
          <p:cNvPr id="18" name="Google Shape;18;p3"/>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Header + Image Slide_Blue 1">
  <p:cSld name="7_Header + Image Slide_Blue">
    <p:bg>
      <p:bgPr>
        <a:solidFill>
          <a:srgbClr val="000000"/>
        </a:solidFill>
        <a:effectLst/>
      </p:bgPr>
    </p:bg>
    <p:spTree>
      <p:nvGrpSpPr>
        <p:cNvPr id="1" name="Shape 114"/>
        <p:cNvGrpSpPr/>
        <p:nvPr/>
      </p:nvGrpSpPr>
      <p:grpSpPr>
        <a:xfrm>
          <a:off x="0" y="0"/>
          <a:ext cx="0" cy="0"/>
          <a:chOff x="0" y="0"/>
          <a:chExt cx="0" cy="0"/>
        </a:xfrm>
      </p:grpSpPr>
      <p:pic>
        <p:nvPicPr>
          <p:cNvPr id="115" name="Google Shape;115;p21"/>
          <p:cNvPicPr preferRelativeResize="0"/>
          <p:nvPr/>
        </p:nvPicPr>
        <p:blipFill/>
        <p:spPr>
          <a:xfrm>
            <a:off x="1588" y="1588"/>
            <a:ext cx="1500" cy="1500"/>
          </a:xfrm>
          <a:prstGeom prst="rect">
            <a:avLst/>
          </a:prstGeom>
          <a:solidFill>
            <a:srgbClr val="FFFFFF"/>
          </a:solidFill>
          <a:ln>
            <a:noFill/>
          </a:ln>
        </p:spPr>
      </p:pic>
      <p:sp>
        <p:nvSpPr>
          <p:cNvPr id="116" name="Google Shape;116;p21"/>
          <p:cNvSpPr txBox="1">
            <a:spLocks noGrp="1"/>
          </p:cNvSpPr>
          <p:nvPr>
            <p:ph type="title"/>
          </p:nvPr>
        </p:nvSpPr>
        <p:spPr>
          <a:xfrm>
            <a:off x="314325" y="268850"/>
            <a:ext cx="7830600" cy="6390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4000"/>
              <a:buFont typeface="Montserrat"/>
              <a:buNone/>
              <a:defRPr sz="4000" b="1" i="0" u="none" strike="noStrike" cap="none">
                <a:solidFill>
                  <a:srgbClr val="FFFFFF"/>
                </a:solidFill>
                <a:latin typeface="Montserrat"/>
                <a:ea typeface="Montserrat"/>
                <a:cs typeface="Montserrat"/>
                <a:sym typeface="Montserrat"/>
              </a:defRPr>
            </a:lvl1pPr>
            <a:lvl2pPr lvl="1" indent="0" rtl="0">
              <a:spcBef>
                <a:spcPts val="0"/>
              </a:spcBef>
              <a:spcAft>
                <a:spcPts val="0"/>
              </a:spcAft>
              <a:buClr>
                <a:srgbClr val="FFFFFF"/>
              </a:buClr>
              <a:buSzPts val="1400"/>
              <a:buFont typeface="Arial"/>
              <a:buNone/>
              <a:defRPr sz="1800">
                <a:solidFill>
                  <a:srgbClr val="FFFFFF"/>
                </a:solidFill>
              </a:defRPr>
            </a:lvl2pPr>
            <a:lvl3pPr lvl="2" indent="0" rtl="0">
              <a:spcBef>
                <a:spcPts val="0"/>
              </a:spcBef>
              <a:spcAft>
                <a:spcPts val="0"/>
              </a:spcAft>
              <a:buClr>
                <a:srgbClr val="FFFFFF"/>
              </a:buClr>
              <a:buSzPts val="1400"/>
              <a:buFont typeface="Arial"/>
              <a:buNone/>
              <a:defRPr sz="1800">
                <a:solidFill>
                  <a:srgbClr val="FFFFFF"/>
                </a:solidFill>
              </a:defRPr>
            </a:lvl3pPr>
            <a:lvl4pPr lvl="3" indent="0" rtl="0">
              <a:spcBef>
                <a:spcPts val="0"/>
              </a:spcBef>
              <a:spcAft>
                <a:spcPts val="0"/>
              </a:spcAft>
              <a:buClr>
                <a:srgbClr val="FFFFFF"/>
              </a:buClr>
              <a:buSzPts val="1400"/>
              <a:buFont typeface="Arial"/>
              <a:buNone/>
              <a:defRPr sz="1800">
                <a:solidFill>
                  <a:srgbClr val="FFFFFF"/>
                </a:solidFill>
              </a:defRPr>
            </a:lvl4pPr>
            <a:lvl5pPr lvl="4" indent="0" rtl="0">
              <a:spcBef>
                <a:spcPts val="0"/>
              </a:spcBef>
              <a:spcAft>
                <a:spcPts val="0"/>
              </a:spcAft>
              <a:buClr>
                <a:srgbClr val="FFFFFF"/>
              </a:buClr>
              <a:buSzPts val="1400"/>
              <a:buFont typeface="Arial"/>
              <a:buNone/>
              <a:defRPr sz="1800">
                <a:solidFill>
                  <a:srgbClr val="FFFFFF"/>
                </a:solidFill>
              </a:defRPr>
            </a:lvl5pPr>
            <a:lvl6pPr lvl="5" indent="0" rtl="0">
              <a:spcBef>
                <a:spcPts val="0"/>
              </a:spcBef>
              <a:spcAft>
                <a:spcPts val="0"/>
              </a:spcAft>
              <a:buClr>
                <a:srgbClr val="FFFFFF"/>
              </a:buClr>
              <a:buSzPts val="1400"/>
              <a:buFont typeface="Arial"/>
              <a:buNone/>
              <a:defRPr sz="1800">
                <a:solidFill>
                  <a:srgbClr val="FFFFFF"/>
                </a:solidFill>
              </a:defRPr>
            </a:lvl6pPr>
            <a:lvl7pPr lvl="6" indent="0" rtl="0">
              <a:spcBef>
                <a:spcPts val="0"/>
              </a:spcBef>
              <a:spcAft>
                <a:spcPts val="0"/>
              </a:spcAft>
              <a:buClr>
                <a:srgbClr val="FFFFFF"/>
              </a:buClr>
              <a:buSzPts val="1400"/>
              <a:buFont typeface="Arial"/>
              <a:buNone/>
              <a:defRPr sz="1800">
                <a:solidFill>
                  <a:srgbClr val="FFFFFF"/>
                </a:solidFill>
              </a:defRPr>
            </a:lvl7pPr>
            <a:lvl8pPr lvl="7" indent="0" rtl="0">
              <a:spcBef>
                <a:spcPts val="0"/>
              </a:spcBef>
              <a:spcAft>
                <a:spcPts val="0"/>
              </a:spcAft>
              <a:buClr>
                <a:srgbClr val="FFFFFF"/>
              </a:buClr>
              <a:buSzPts val="1400"/>
              <a:buFont typeface="Arial"/>
              <a:buNone/>
              <a:defRPr sz="1800">
                <a:solidFill>
                  <a:srgbClr val="FFFFFF"/>
                </a:solidFill>
              </a:defRPr>
            </a:lvl8pPr>
            <a:lvl9pPr lvl="8" indent="0" rtl="0">
              <a:spcBef>
                <a:spcPts val="0"/>
              </a:spcBef>
              <a:spcAft>
                <a:spcPts val="0"/>
              </a:spcAft>
              <a:buClr>
                <a:srgbClr val="FFFFFF"/>
              </a:buClr>
              <a:buSzPts val="1400"/>
              <a:buFont typeface="Arial"/>
              <a:buNone/>
              <a:defRPr sz="1800">
                <a:solidFill>
                  <a:srgbClr val="FFFFFF"/>
                </a:solidFill>
              </a:defRPr>
            </a:lvl9pPr>
          </a:lstStyle>
          <a:p>
            <a:endParaRPr/>
          </a:p>
        </p:txBody>
      </p:sp>
      <p:sp>
        <p:nvSpPr>
          <p:cNvPr id="117" name="Google Shape;117;p21"/>
          <p:cNvSpPr txBox="1">
            <a:spLocks noGrp="1"/>
          </p:cNvSpPr>
          <p:nvPr>
            <p:ph type="subTitle" idx="1"/>
          </p:nvPr>
        </p:nvSpPr>
        <p:spPr>
          <a:xfrm>
            <a:off x="4990021" y="5246400"/>
            <a:ext cx="4005600" cy="341700"/>
          </a:xfrm>
          <a:prstGeom prst="rect">
            <a:avLst/>
          </a:prstGeom>
          <a:noFill/>
          <a:ln>
            <a:noFill/>
          </a:ln>
        </p:spPr>
        <p:txBody>
          <a:bodyPr spcFirstLastPara="1" wrap="square" lIns="91425" tIns="91425" rIns="91425" bIns="91425" anchor="ctr" anchorCtr="0"/>
          <a:lstStyle>
            <a:lvl1pPr marL="0" marR="0" lvl="0"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Source Sans Pro"/>
                <a:ea typeface="Source Sans Pro"/>
                <a:cs typeface="Source Sans Pro"/>
                <a:sym typeface="Source Sans Pro"/>
              </a:defRPr>
            </a:lvl1pPr>
            <a:lvl2pPr marL="0" marR="0" lvl="1"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2pPr>
            <a:lvl3pPr marL="0" marR="0" lvl="2"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3pPr>
            <a:lvl4pPr marL="0" marR="0" lvl="3"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4pPr>
            <a:lvl5pPr marL="0" marR="0" lvl="4"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5pPr>
            <a:lvl6pPr marL="0" marR="0" lvl="5"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6pPr>
            <a:lvl7pPr marL="0" marR="0" lvl="6"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7pPr>
            <a:lvl8pPr marL="0" marR="0" lvl="7"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8pPr>
            <a:lvl9pPr marL="0" marR="0" lvl="8"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9pPr>
          </a:lstStyle>
          <a:p>
            <a:endParaRPr/>
          </a:p>
        </p:txBody>
      </p:sp>
      <p:sp>
        <p:nvSpPr>
          <p:cNvPr id="118" name="Google Shape;118;p21"/>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119" name="Google Shape;119;p21"/>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Insert Image Here. </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cover this entire page. </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If the image is small, the background should be left as black.</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not be stretched.</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not be pixelated.</a:t>
            </a:r>
            <a:endParaRPr sz="14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22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9"/>
        <p:cNvGrpSpPr/>
        <p:nvPr/>
      </p:nvGrpSpPr>
      <p:grpSpPr>
        <a:xfrm>
          <a:off x="0" y="0"/>
          <a:ext cx="0" cy="0"/>
          <a:chOff x="0" y="0"/>
          <a:chExt cx="0" cy="0"/>
        </a:xfrm>
      </p:grpSpPr>
      <p:sp>
        <p:nvSpPr>
          <p:cNvPr id="230" name="Google Shape;230;p48"/>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1"/>
        <p:cNvGrpSpPr/>
        <p:nvPr/>
      </p:nvGrpSpPr>
      <p:grpSpPr>
        <a:xfrm>
          <a:off x="0" y="0"/>
          <a:ext cx="0" cy="0"/>
          <a:chOff x="0" y="0"/>
          <a:chExt cx="0" cy="0"/>
        </a:xfrm>
      </p:grpSpPr>
      <p:sp>
        <p:nvSpPr>
          <p:cNvPr id="232" name="Google Shape;232;p49"/>
          <p:cNvSpPr txBox="1">
            <a:spLocks noGrp="1"/>
          </p:cNvSpPr>
          <p:nvPr>
            <p:ph type="title"/>
          </p:nvPr>
        </p:nvSpPr>
        <p:spPr>
          <a:xfrm>
            <a:off x="311700" y="2389833"/>
            <a:ext cx="8520600" cy="9354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3600"/>
              <a:buFont typeface="Arial"/>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3" name="Google Shape;233;p49"/>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4"/>
        <p:cNvGrpSpPr/>
        <p:nvPr/>
      </p:nvGrpSpPr>
      <p:grpSpPr>
        <a:xfrm>
          <a:off x="0" y="0"/>
          <a:ext cx="0" cy="0"/>
          <a:chOff x="0" y="0"/>
          <a:chExt cx="0" cy="0"/>
        </a:xfrm>
      </p:grpSpPr>
      <p:sp>
        <p:nvSpPr>
          <p:cNvPr id="235" name="Google Shape;235;p50"/>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6" name="Google Shape;236;p50"/>
          <p:cNvSpPr txBox="1">
            <a:spLocks noGrp="1"/>
          </p:cNvSpPr>
          <p:nvPr>
            <p:ph type="body" idx="1"/>
          </p:nvPr>
        </p:nvSpPr>
        <p:spPr>
          <a:xfrm>
            <a:off x="311700" y="1280527"/>
            <a:ext cx="8520600" cy="3795900"/>
          </a:xfrm>
          <a:prstGeom prst="rect">
            <a:avLst/>
          </a:prstGeom>
          <a:noFill/>
          <a:ln>
            <a:noFill/>
          </a:ln>
        </p:spPr>
        <p:txBody>
          <a:bodyPr spcFirstLastPara="1" wrap="square" lIns="91425" tIns="91425" rIns="91425" bIns="91425" anchor="t" anchorCtr="0"/>
          <a:lstStyle>
            <a:lvl1pPr marL="457195" lvl="0" indent="-228598" algn="l" rtl="0">
              <a:lnSpc>
                <a:spcPct val="115000"/>
              </a:lnSpc>
              <a:spcBef>
                <a:spcPts val="0"/>
              </a:spcBef>
              <a:spcAft>
                <a:spcPts val="0"/>
              </a:spcAft>
              <a:buSzPts val="1800"/>
              <a:buFont typeface="Arial"/>
              <a:buNone/>
              <a:defRPr/>
            </a:lvl1pPr>
            <a:lvl2pPr marL="914391" lvl="1" indent="-228598" algn="l" rtl="0">
              <a:lnSpc>
                <a:spcPct val="115000"/>
              </a:lnSpc>
              <a:spcBef>
                <a:spcPts val="1600"/>
              </a:spcBef>
              <a:spcAft>
                <a:spcPts val="0"/>
              </a:spcAft>
              <a:buSzPts val="1400"/>
              <a:buFont typeface="Arial"/>
              <a:buNone/>
              <a:defRPr/>
            </a:lvl2pPr>
            <a:lvl3pPr marL="1371586" lvl="2" indent="-228598" algn="l" rtl="0">
              <a:lnSpc>
                <a:spcPct val="115000"/>
              </a:lnSpc>
              <a:spcBef>
                <a:spcPts val="1600"/>
              </a:spcBef>
              <a:spcAft>
                <a:spcPts val="0"/>
              </a:spcAft>
              <a:buSzPts val="1400"/>
              <a:buFont typeface="Arial"/>
              <a:buNone/>
              <a:defRPr/>
            </a:lvl3pPr>
            <a:lvl4pPr marL="1828782" lvl="3" indent="-228598" algn="l" rtl="0">
              <a:lnSpc>
                <a:spcPct val="115000"/>
              </a:lnSpc>
              <a:spcBef>
                <a:spcPts val="1600"/>
              </a:spcBef>
              <a:spcAft>
                <a:spcPts val="0"/>
              </a:spcAft>
              <a:buSzPts val="1400"/>
              <a:buFont typeface="Arial"/>
              <a:buNone/>
              <a:defRPr/>
            </a:lvl4pPr>
            <a:lvl5pPr marL="2285977" lvl="4" indent="-228598" algn="l" rtl="0">
              <a:lnSpc>
                <a:spcPct val="115000"/>
              </a:lnSpc>
              <a:spcBef>
                <a:spcPts val="1600"/>
              </a:spcBef>
              <a:spcAft>
                <a:spcPts val="0"/>
              </a:spcAft>
              <a:buSzPts val="1400"/>
              <a:buFont typeface="Arial"/>
              <a:buNone/>
              <a:defRPr/>
            </a:lvl5pPr>
            <a:lvl6pPr marL="2743173" lvl="5" indent="-228598" algn="l" rtl="0">
              <a:lnSpc>
                <a:spcPct val="115000"/>
              </a:lnSpc>
              <a:spcBef>
                <a:spcPts val="1600"/>
              </a:spcBef>
              <a:spcAft>
                <a:spcPts val="0"/>
              </a:spcAft>
              <a:buSzPts val="1400"/>
              <a:buFont typeface="Arial"/>
              <a:buNone/>
              <a:defRPr/>
            </a:lvl6pPr>
            <a:lvl7pPr marL="3200368" lvl="6" indent="-228598" algn="l" rtl="0">
              <a:lnSpc>
                <a:spcPct val="115000"/>
              </a:lnSpc>
              <a:spcBef>
                <a:spcPts val="1600"/>
              </a:spcBef>
              <a:spcAft>
                <a:spcPts val="0"/>
              </a:spcAft>
              <a:buSzPts val="1400"/>
              <a:buFont typeface="Arial"/>
              <a:buNone/>
              <a:defRPr/>
            </a:lvl7pPr>
            <a:lvl8pPr marL="3657563" lvl="7" indent="-228598" algn="l" rtl="0">
              <a:lnSpc>
                <a:spcPct val="115000"/>
              </a:lnSpc>
              <a:spcBef>
                <a:spcPts val="1600"/>
              </a:spcBef>
              <a:spcAft>
                <a:spcPts val="0"/>
              </a:spcAft>
              <a:buSzPts val="1400"/>
              <a:buFont typeface="Arial"/>
              <a:buNone/>
              <a:defRPr/>
            </a:lvl8pPr>
            <a:lvl9pPr marL="4114759" lvl="8" indent="-228598" algn="l" rtl="0">
              <a:lnSpc>
                <a:spcPct val="115000"/>
              </a:lnSpc>
              <a:spcBef>
                <a:spcPts val="1600"/>
              </a:spcBef>
              <a:spcAft>
                <a:spcPts val="1600"/>
              </a:spcAft>
              <a:buSzPts val="1400"/>
              <a:buFont typeface="Arial"/>
              <a:buNone/>
              <a:defRPr/>
            </a:lvl9pPr>
          </a:lstStyle>
          <a:p>
            <a:endParaRPr/>
          </a:p>
        </p:txBody>
      </p:sp>
      <p:sp>
        <p:nvSpPr>
          <p:cNvPr id="237" name="Google Shape;237;p50"/>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8"/>
        <p:cNvGrpSpPr/>
        <p:nvPr/>
      </p:nvGrpSpPr>
      <p:grpSpPr>
        <a:xfrm>
          <a:off x="0" y="0"/>
          <a:ext cx="0" cy="0"/>
          <a:chOff x="0" y="0"/>
          <a:chExt cx="0" cy="0"/>
        </a:xfrm>
      </p:grpSpPr>
      <p:sp>
        <p:nvSpPr>
          <p:cNvPr id="239" name="Google Shape;239;p51"/>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0" name="Google Shape;240;p51"/>
          <p:cNvSpPr txBox="1">
            <a:spLocks noGrp="1"/>
          </p:cNvSpPr>
          <p:nvPr>
            <p:ph type="body" idx="1"/>
          </p:nvPr>
        </p:nvSpPr>
        <p:spPr>
          <a:xfrm>
            <a:off x="311700" y="1280527"/>
            <a:ext cx="3999900" cy="3795900"/>
          </a:xfrm>
          <a:prstGeom prst="rect">
            <a:avLst/>
          </a:prstGeom>
          <a:noFill/>
          <a:ln>
            <a:noFill/>
          </a:ln>
        </p:spPr>
        <p:txBody>
          <a:bodyPr spcFirstLastPara="1" wrap="square" lIns="91425" tIns="91425" rIns="91425" bIns="91425" anchor="t" anchorCtr="0"/>
          <a:lstStyle>
            <a:lvl1pPr marL="457195" lvl="0" indent="-228598" algn="l" rtl="0">
              <a:lnSpc>
                <a:spcPct val="115000"/>
              </a:lnSpc>
              <a:spcBef>
                <a:spcPts val="0"/>
              </a:spcBef>
              <a:spcAft>
                <a:spcPts val="0"/>
              </a:spcAft>
              <a:buSzPts val="1400"/>
              <a:buFont typeface="Arial"/>
              <a:buNone/>
              <a:defRPr sz="1400"/>
            </a:lvl1pPr>
            <a:lvl2pPr marL="914391" lvl="1" indent="-228598" algn="l" rtl="0">
              <a:lnSpc>
                <a:spcPct val="115000"/>
              </a:lnSpc>
              <a:spcBef>
                <a:spcPts val="1600"/>
              </a:spcBef>
              <a:spcAft>
                <a:spcPts val="0"/>
              </a:spcAft>
              <a:buSzPts val="1200"/>
              <a:buFont typeface="Arial"/>
              <a:buNone/>
              <a:defRPr sz="1200"/>
            </a:lvl2pPr>
            <a:lvl3pPr marL="1371586" lvl="2" indent="-228598" algn="l" rtl="0">
              <a:lnSpc>
                <a:spcPct val="115000"/>
              </a:lnSpc>
              <a:spcBef>
                <a:spcPts val="1600"/>
              </a:spcBef>
              <a:spcAft>
                <a:spcPts val="0"/>
              </a:spcAft>
              <a:buSzPts val="1200"/>
              <a:buFont typeface="Arial"/>
              <a:buNone/>
              <a:defRPr sz="1200"/>
            </a:lvl3pPr>
            <a:lvl4pPr marL="1828782" lvl="3" indent="-228598" algn="l" rtl="0">
              <a:lnSpc>
                <a:spcPct val="115000"/>
              </a:lnSpc>
              <a:spcBef>
                <a:spcPts val="1600"/>
              </a:spcBef>
              <a:spcAft>
                <a:spcPts val="0"/>
              </a:spcAft>
              <a:buSzPts val="1200"/>
              <a:buFont typeface="Arial"/>
              <a:buNone/>
              <a:defRPr sz="1200"/>
            </a:lvl4pPr>
            <a:lvl5pPr marL="2285977" lvl="4" indent="-228598" algn="l" rtl="0">
              <a:lnSpc>
                <a:spcPct val="115000"/>
              </a:lnSpc>
              <a:spcBef>
                <a:spcPts val="1600"/>
              </a:spcBef>
              <a:spcAft>
                <a:spcPts val="0"/>
              </a:spcAft>
              <a:buSzPts val="1200"/>
              <a:buFont typeface="Arial"/>
              <a:buNone/>
              <a:defRPr sz="1200"/>
            </a:lvl5pPr>
            <a:lvl6pPr marL="2743173" lvl="5" indent="-228598" algn="l" rtl="0">
              <a:lnSpc>
                <a:spcPct val="115000"/>
              </a:lnSpc>
              <a:spcBef>
                <a:spcPts val="1600"/>
              </a:spcBef>
              <a:spcAft>
                <a:spcPts val="0"/>
              </a:spcAft>
              <a:buSzPts val="1200"/>
              <a:buFont typeface="Arial"/>
              <a:buNone/>
              <a:defRPr sz="1200"/>
            </a:lvl6pPr>
            <a:lvl7pPr marL="3200368" lvl="6" indent="-228598" algn="l" rtl="0">
              <a:lnSpc>
                <a:spcPct val="115000"/>
              </a:lnSpc>
              <a:spcBef>
                <a:spcPts val="1600"/>
              </a:spcBef>
              <a:spcAft>
                <a:spcPts val="0"/>
              </a:spcAft>
              <a:buSzPts val="1200"/>
              <a:buFont typeface="Arial"/>
              <a:buNone/>
              <a:defRPr sz="1200"/>
            </a:lvl7pPr>
            <a:lvl8pPr marL="3657563" lvl="7" indent="-228598" algn="l" rtl="0">
              <a:lnSpc>
                <a:spcPct val="115000"/>
              </a:lnSpc>
              <a:spcBef>
                <a:spcPts val="1600"/>
              </a:spcBef>
              <a:spcAft>
                <a:spcPts val="0"/>
              </a:spcAft>
              <a:buSzPts val="1200"/>
              <a:buFont typeface="Arial"/>
              <a:buNone/>
              <a:defRPr sz="1200"/>
            </a:lvl8pPr>
            <a:lvl9pPr marL="4114759" lvl="8" indent="-228598" algn="l" rtl="0">
              <a:lnSpc>
                <a:spcPct val="115000"/>
              </a:lnSpc>
              <a:spcBef>
                <a:spcPts val="1600"/>
              </a:spcBef>
              <a:spcAft>
                <a:spcPts val="1600"/>
              </a:spcAft>
              <a:buSzPts val="1200"/>
              <a:buFont typeface="Arial"/>
              <a:buNone/>
              <a:defRPr sz="1200"/>
            </a:lvl9pPr>
          </a:lstStyle>
          <a:p>
            <a:endParaRPr/>
          </a:p>
        </p:txBody>
      </p:sp>
      <p:sp>
        <p:nvSpPr>
          <p:cNvPr id="241" name="Google Shape;241;p51"/>
          <p:cNvSpPr txBox="1">
            <a:spLocks noGrp="1"/>
          </p:cNvSpPr>
          <p:nvPr>
            <p:ph type="body" idx="2"/>
          </p:nvPr>
        </p:nvSpPr>
        <p:spPr>
          <a:xfrm>
            <a:off x="4832400" y="1280527"/>
            <a:ext cx="3999900" cy="3795900"/>
          </a:xfrm>
          <a:prstGeom prst="rect">
            <a:avLst/>
          </a:prstGeom>
          <a:noFill/>
          <a:ln>
            <a:noFill/>
          </a:ln>
        </p:spPr>
        <p:txBody>
          <a:bodyPr spcFirstLastPara="1" wrap="square" lIns="91425" tIns="91425" rIns="91425" bIns="91425" anchor="t" anchorCtr="0"/>
          <a:lstStyle>
            <a:lvl1pPr marL="457195" lvl="0" indent="-228598" algn="l" rtl="0">
              <a:lnSpc>
                <a:spcPct val="115000"/>
              </a:lnSpc>
              <a:spcBef>
                <a:spcPts val="0"/>
              </a:spcBef>
              <a:spcAft>
                <a:spcPts val="0"/>
              </a:spcAft>
              <a:buSzPts val="1400"/>
              <a:buFont typeface="Arial"/>
              <a:buNone/>
              <a:defRPr sz="1400"/>
            </a:lvl1pPr>
            <a:lvl2pPr marL="914391" lvl="1" indent="-228598" algn="l" rtl="0">
              <a:lnSpc>
                <a:spcPct val="115000"/>
              </a:lnSpc>
              <a:spcBef>
                <a:spcPts val="1600"/>
              </a:spcBef>
              <a:spcAft>
                <a:spcPts val="0"/>
              </a:spcAft>
              <a:buSzPts val="1200"/>
              <a:buFont typeface="Arial"/>
              <a:buNone/>
              <a:defRPr sz="1200"/>
            </a:lvl2pPr>
            <a:lvl3pPr marL="1371586" lvl="2" indent="-228598" algn="l" rtl="0">
              <a:lnSpc>
                <a:spcPct val="115000"/>
              </a:lnSpc>
              <a:spcBef>
                <a:spcPts val="1600"/>
              </a:spcBef>
              <a:spcAft>
                <a:spcPts val="0"/>
              </a:spcAft>
              <a:buSzPts val="1200"/>
              <a:buFont typeface="Arial"/>
              <a:buNone/>
              <a:defRPr sz="1200"/>
            </a:lvl3pPr>
            <a:lvl4pPr marL="1828782" lvl="3" indent="-228598" algn="l" rtl="0">
              <a:lnSpc>
                <a:spcPct val="115000"/>
              </a:lnSpc>
              <a:spcBef>
                <a:spcPts val="1600"/>
              </a:spcBef>
              <a:spcAft>
                <a:spcPts val="0"/>
              </a:spcAft>
              <a:buSzPts val="1200"/>
              <a:buFont typeface="Arial"/>
              <a:buNone/>
              <a:defRPr sz="1200"/>
            </a:lvl4pPr>
            <a:lvl5pPr marL="2285977" lvl="4" indent="-228598" algn="l" rtl="0">
              <a:lnSpc>
                <a:spcPct val="115000"/>
              </a:lnSpc>
              <a:spcBef>
                <a:spcPts val="1600"/>
              </a:spcBef>
              <a:spcAft>
                <a:spcPts val="0"/>
              </a:spcAft>
              <a:buSzPts val="1200"/>
              <a:buFont typeface="Arial"/>
              <a:buNone/>
              <a:defRPr sz="1200"/>
            </a:lvl5pPr>
            <a:lvl6pPr marL="2743173" lvl="5" indent="-228598" algn="l" rtl="0">
              <a:lnSpc>
                <a:spcPct val="115000"/>
              </a:lnSpc>
              <a:spcBef>
                <a:spcPts val="1600"/>
              </a:spcBef>
              <a:spcAft>
                <a:spcPts val="0"/>
              </a:spcAft>
              <a:buSzPts val="1200"/>
              <a:buFont typeface="Arial"/>
              <a:buNone/>
              <a:defRPr sz="1200"/>
            </a:lvl6pPr>
            <a:lvl7pPr marL="3200368" lvl="6" indent="-228598" algn="l" rtl="0">
              <a:lnSpc>
                <a:spcPct val="115000"/>
              </a:lnSpc>
              <a:spcBef>
                <a:spcPts val="1600"/>
              </a:spcBef>
              <a:spcAft>
                <a:spcPts val="0"/>
              </a:spcAft>
              <a:buSzPts val="1200"/>
              <a:buFont typeface="Arial"/>
              <a:buNone/>
              <a:defRPr sz="1200"/>
            </a:lvl7pPr>
            <a:lvl8pPr marL="3657563" lvl="7" indent="-228598" algn="l" rtl="0">
              <a:lnSpc>
                <a:spcPct val="115000"/>
              </a:lnSpc>
              <a:spcBef>
                <a:spcPts val="1600"/>
              </a:spcBef>
              <a:spcAft>
                <a:spcPts val="0"/>
              </a:spcAft>
              <a:buSzPts val="1200"/>
              <a:buFont typeface="Arial"/>
              <a:buNone/>
              <a:defRPr sz="1200"/>
            </a:lvl8pPr>
            <a:lvl9pPr marL="4114759" lvl="8" indent="-228598" algn="l" rtl="0">
              <a:lnSpc>
                <a:spcPct val="115000"/>
              </a:lnSpc>
              <a:spcBef>
                <a:spcPts val="1600"/>
              </a:spcBef>
              <a:spcAft>
                <a:spcPts val="1600"/>
              </a:spcAft>
              <a:buSzPts val="1200"/>
              <a:buFont typeface="Arial"/>
              <a:buNone/>
              <a:defRPr sz="1200"/>
            </a:lvl9pPr>
          </a:lstStyle>
          <a:p>
            <a:endParaRPr/>
          </a:p>
        </p:txBody>
      </p:sp>
      <p:sp>
        <p:nvSpPr>
          <p:cNvPr id="242" name="Google Shape;242;p51"/>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3"/>
        <p:cNvGrpSpPr/>
        <p:nvPr/>
      </p:nvGrpSpPr>
      <p:grpSpPr>
        <a:xfrm>
          <a:off x="0" y="0"/>
          <a:ext cx="0" cy="0"/>
          <a:chOff x="0" y="0"/>
          <a:chExt cx="0" cy="0"/>
        </a:xfrm>
      </p:grpSpPr>
      <p:sp>
        <p:nvSpPr>
          <p:cNvPr id="244" name="Google Shape;244;p52"/>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52"/>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6"/>
        <p:cNvGrpSpPr/>
        <p:nvPr/>
      </p:nvGrpSpPr>
      <p:grpSpPr>
        <a:xfrm>
          <a:off x="0" y="0"/>
          <a:ext cx="0" cy="0"/>
          <a:chOff x="0" y="0"/>
          <a:chExt cx="0" cy="0"/>
        </a:xfrm>
      </p:grpSpPr>
      <p:sp>
        <p:nvSpPr>
          <p:cNvPr id="247" name="Google Shape;247;p53"/>
          <p:cNvSpPr txBox="1">
            <a:spLocks noGrp="1"/>
          </p:cNvSpPr>
          <p:nvPr>
            <p:ph type="title"/>
          </p:nvPr>
        </p:nvSpPr>
        <p:spPr>
          <a:xfrm>
            <a:off x="311700" y="617333"/>
            <a:ext cx="2808000" cy="839700"/>
          </a:xfrm>
          <a:prstGeom prst="rect">
            <a:avLst/>
          </a:prstGeom>
          <a:noFill/>
          <a:ln>
            <a:noFill/>
          </a:ln>
        </p:spPr>
        <p:txBody>
          <a:bodyPr spcFirstLastPara="1" wrap="square" lIns="91425" tIns="91425" rIns="91425" bIns="91425" anchor="b" anchorCtr="0"/>
          <a:lstStyle>
            <a:lvl1pPr lvl="0" algn="l" rtl="0">
              <a:lnSpc>
                <a:spcPct val="100000"/>
              </a:lnSpc>
              <a:spcBef>
                <a:spcPts val="0"/>
              </a:spcBef>
              <a:spcAft>
                <a:spcPts val="0"/>
              </a:spcAft>
              <a:buSzPts val="2400"/>
              <a:buFont typeface="Arial"/>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53"/>
          <p:cNvSpPr txBox="1">
            <a:spLocks noGrp="1"/>
          </p:cNvSpPr>
          <p:nvPr>
            <p:ph type="body" idx="1"/>
          </p:nvPr>
        </p:nvSpPr>
        <p:spPr>
          <a:xfrm>
            <a:off x="311700" y="1544000"/>
            <a:ext cx="2808000" cy="3532800"/>
          </a:xfrm>
          <a:prstGeom prst="rect">
            <a:avLst/>
          </a:prstGeom>
          <a:noFill/>
          <a:ln>
            <a:noFill/>
          </a:ln>
        </p:spPr>
        <p:txBody>
          <a:bodyPr spcFirstLastPara="1" wrap="square" lIns="91425" tIns="91425" rIns="91425" bIns="91425" anchor="t" anchorCtr="0"/>
          <a:lstStyle>
            <a:lvl1pPr marL="457195" lvl="0" indent="-228598" algn="l" rtl="0">
              <a:lnSpc>
                <a:spcPct val="115000"/>
              </a:lnSpc>
              <a:spcBef>
                <a:spcPts val="0"/>
              </a:spcBef>
              <a:spcAft>
                <a:spcPts val="0"/>
              </a:spcAft>
              <a:buSzPts val="1200"/>
              <a:buFont typeface="Arial"/>
              <a:buNone/>
              <a:defRPr sz="1200"/>
            </a:lvl1pPr>
            <a:lvl2pPr marL="914391" lvl="1" indent="-228598" algn="l" rtl="0">
              <a:lnSpc>
                <a:spcPct val="115000"/>
              </a:lnSpc>
              <a:spcBef>
                <a:spcPts val="1600"/>
              </a:spcBef>
              <a:spcAft>
                <a:spcPts val="0"/>
              </a:spcAft>
              <a:buSzPts val="1200"/>
              <a:buFont typeface="Arial"/>
              <a:buNone/>
              <a:defRPr sz="1200"/>
            </a:lvl2pPr>
            <a:lvl3pPr marL="1371586" lvl="2" indent="-228598" algn="l" rtl="0">
              <a:lnSpc>
                <a:spcPct val="115000"/>
              </a:lnSpc>
              <a:spcBef>
                <a:spcPts val="1600"/>
              </a:spcBef>
              <a:spcAft>
                <a:spcPts val="0"/>
              </a:spcAft>
              <a:buSzPts val="1200"/>
              <a:buFont typeface="Arial"/>
              <a:buNone/>
              <a:defRPr sz="1200"/>
            </a:lvl3pPr>
            <a:lvl4pPr marL="1828782" lvl="3" indent="-228598" algn="l" rtl="0">
              <a:lnSpc>
                <a:spcPct val="115000"/>
              </a:lnSpc>
              <a:spcBef>
                <a:spcPts val="1600"/>
              </a:spcBef>
              <a:spcAft>
                <a:spcPts val="0"/>
              </a:spcAft>
              <a:buSzPts val="1200"/>
              <a:buFont typeface="Arial"/>
              <a:buNone/>
              <a:defRPr sz="1200"/>
            </a:lvl4pPr>
            <a:lvl5pPr marL="2285977" lvl="4" indent="-228598" algn="l" rtl="0">
              <a:lnSpc>
                <a:spcPct val="115000"/>
              </a:lnSpc>
              <a:spcBef>
                <a:spcPts val="1600"/>
              </a:spcBef>
              <a:spcAft>
                <a:spcPts val="0"/>
              </a:spcAft>
              <a:buSzPts val="1200"/>
              <a:buFont typeface="Arial"/>
              <a:buNone/>
              <a:defRPr sz="1200"/>
            </a:lvl5pPr>
            <a:lvl6pPr marL="2743173" lvl="5" indent="-228598" algn="l" rtl="0">
              <a:lnSpc>
                <a:spcPct val="115000"/>
              </a:lnSpc>
              <a:spcBef>
                <a:spcPts val="1600"/>
              </a:spcBef>
              <a:spcAft>
                <a:spcPts val="0"/>
              </a:spcAft>
              <a:buSzPts val="1200"/>
              <a:buFont typeface="Arial"/>
              <a:buNone/>
              <a:defRPr sz="1200"/>
            </a:lvl6pPr>
            <a:lvl7pPr marL="3200368" lvl="6" indent="-228598" algn="l" rtl="0">
              <a:lnSpc>
                <a:spcPct val="115000"/>
              </a:lnSpc>
              <a:spcBef>
                <a:spcPts val="1600"/>
              </a:spcBef>
              <a:spcAft>
                <a:spcPts val="0"/>
              </a:spcAft>
              <a:buSzPts val="1200"/>
              <a:buFont typeface="Arial"/>
              <a:buNone/>
              <a:defRPr sz="1200"/>
            </a:lvl7pPr>
            <a:lvl8pPr marL="3657563" lvl="7" indent="-228598" algn="l" rtl="0">
              <a:lnSpc>
                <a:spcPct val="115000"/>
              </a:lnSpc>
              <a:spcBef>
                <a:spcPts val="1600"/>
              </a:spcBef>
              <a:spcAft>
                <a:spcPts val="0"/>
              </a:spcAft>
              <a:buSzPts val="1200"/>
              <a:buFont typeface="Arial"/>
              <a:buNone/>
              <a:defRPr sz="1200"/>
            </a:lvl8pPr>
            <a:lvl9pPr marL="4114759" lvl="8" indent="-228598" algn="l" rtl="0">
              <a:lnSpc>
                <a:spcPct val="115000"/>
              </a:lnSpc>
              <a:spcBef>
                <a:spcPts val="1600"/>
              </a:spcBef>
              <a:spcAft>
                <a:spcPts val="1600"/>
              </a:spcAft>
              <a:buSzPts val="1200"/>
              <a:buFont typeface="Arial"/>
              <a:buNone/>
              <a:defRPr sz="1200"/>
            </a:lvl9pPr>
          </a:lstStyle>
          <a:p>
            <a:endParaRPr/>
          </a:p>
        </p:txBody>
      </p:sp>
      <p:sp>
        <p:nvSpPr>
          <p:cNvPr id="249" name="Google Shape;249;p53"/>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490250" y="500166"/>
            <a:ext cx="6367800" cy="4545300"/>
          </a:xfrm>
          <a:prstGeom prst="rect">
            <a:avLst/>
          </a:prstGeom>
          <a:noFill/>
          <a:ln>
            <a:noFill/>
          </a:ln>
        </p:spPr>
        <p:txBody>
          <a:bodyPr spcFirstLastPara="1" wrap="square" lIns="91425" tIns="91425" rIns="91425" bIns="91425" anchor="ctr" anchorCtr="0"/>
          <a:lstStyle>
            <a:lvl1pPr lvl="0" algn="l" rtl="0">
              <a:lnSpc>
                <a:spcPct val="100000"/>
              </a:lnSpc>
              <a:spcBef>
                <a:spcPts val="0"/>
              </a:spcBef>
              <a:spcAft>
                <a:spcPts val="0"/>
              </a:spcAft>
              <a:buSzPts val="4800"/>
              <a:buFont typeface="Arial"/>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2" name="Google Shape;252;p54"/>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53"/>
        <p:cNvGrpSpPr/>
        <p:nvPr/>
      </p:nvGrpSpPr>
      <p:grpSpPr>
        <a:xfrm>
          <a:off x="0" y="0"/>
          <a:ext cx="0" cy="0"/>
          <a:chOff x="0" y="0"/>
          <a:chExt cx="0" cy="0"/>
        </a:xfrm>
      </p:grpSpPr>
      <p:sp>
        <p:nvSpPr>
          <p:cNvPr id="254" name="Google Shape;254;p55"/>
          <p:cNvSpPr/>
          <p:nvPr/>
        </p:nvSpPr>
        <p:spPr>
          <a:xfrm>
            <a:off x="4572000" y="-138"/>
            <a:ext cx="4572000" cy="5715000"/>
          </a:xfrm>
          <a:prstGeom prst="rect">
            <a:avLst/>
          </a:prstGeom>
          <a:solidFill>
            <a:schemeClr val="lt2"/>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5"/>
          <p:cNvSpPr txBox="1">
            <a:spLocks noGrp="1"/>
          </p:cNvSpPr>
          <p:nvPr>
            <p:ph type="title"/>
          </p:nvPr>
        </p:nvSpPr>
        <p:spPr>
          <a:xfrm>
            <a:off x="265500" y="1370194"/>
            <a:ext cx="4045200" cy="16470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4200"/>
              <a:buFont typeface="Arial"/>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6" name="Google Shape;256;p55"/>
          <p:cNvSpPr txBox="1">
            <a:spLocks noGrp="1"/>
          </p:cNvSpPr>
          <p:nvPr>
            <p:ph type="subTitle" idx="1"/>
          </p:nvPr>
        </p:nvSpPr>
        <p:spPr>
          <a:xfrm>
            <a:off x="265500" y="3114527"/>
            <a:ext cx="4045200" cy="1372200"/>
          </a:xfrm>
          <a:prstGeom prst="rect">
            <a:avLst/>
          </a:prstGeom>
          <a:noFill/>
          <a:ln>
            <a:noFill/>
          </a:ln>
        </p:spPr>
        <p:txBody>
          <a:bodyPr spcFirstLastPara="1" wrap="square" lIns="91425" tIns="91425" rIns="91425" bIns="91425" anchor="t" anchorCtr="0"/>
          <a:lstStyle>
            <a:lvl1pPr lvl="0" algn="ctr" rtl="0">
              <a:lnSpc>
                <a:spcPct val="100000"/>
              </a:lnSpc>
              <a:spcBef>
                <a:spcPts val="0"/>
              </a:spcBef>
              <a:spcAft>
                <a:spcPts val="0"/>
              </a:spcAft>
              <a:buSzPts val="2100"/>
              <a:buFont typeface="Arial"/>
              <a:buNone/>
              <a:defRPr sz="2100"/>
            </a:lvl1pPr>
            <a:lvl2pPr lvl="1" algn="ctr" rtl="0">
              <a:lnSpc>
                <a:spcPct val="100000"/>
              </a:lnSpc>
              <a:spcBef>
                <a:spcPts val="0"/>
              </a:spcBef>
              <a:spcAft>
                <a:spcPts val="0"/>
              </a:spcAft>
              <a:buSzPts val="2100"/>
              <a:buFont typeface="Arial"/>
              <a:buNone/>
              <a:defRPr sz="2100"/>
            </a:lvl2pPr>
            <a:lvl3pPr lvl="2" algn="ctr" rtl="0">
              <a:lnSpc>
                <a:spcPct val="100000"/>
              </a:lnSpc>
              <a:spcBef>
                <a:spcPts val="0"/>
              </a:spcBef>
              <a:spcAft>
                <a:spcPts val="0"/>
              </a:spcAft>
              <a:buSzPts val="2100"/>
              <a:buFont typeface="Arial"/>
              <a:buNone/>
              <a:defRPr sz="2100"/>
            </a:lvl3pPr>
            <a:lvl4pPr lvl="3" algn="ctr" rtl="0">
              <a:lnSpc>
                <a:spcPct val="100000"/>
              </a:lnSpc>
              <a:spcBef>
                <a:spcPts val="0"/>
              </a:spcBef>
              <a:spcAft>
                <a:spcPts val="0"/>
              </a:spcAft>
              <a:buSzPts val="2100"/>
              <a:buFont typeface="Arial"/>
              <a:buNone/>
              <a:defRPr sz="2100"/>
            </a:lvl4pPr>
            <a:lvl5pPr lvl="4" algn="ctr" rtl="0">
              <a:lnSpc>
                <a:spcPct val="100000"/>
              </a:lnSpc>
              <a:spcBef>
                <a:spcPts val="0"/>
              </a:spcBef>
              <a:spcAft>
                <a:spcPts val="0"/>
              </a:spcAft>
              <a:buSzPts val="2100"/>
              <a:buFont typeface="Arial"/>
              <a:buNone/>
              <a:defRPr sz="2100"/>
            </a:lvl5pPr>
            <a:lvl6pPr lvl="5" algn="ctr" rtl="0">
              <a:lnSpc>
                <a:spcPct val="100000"/>
              </a:lnSpc>
              <a:spcBef>
                <a:spcPts val="0"/>
              </a:spcBef>
              <a:spcAft>
                <a:spcPts val="0"/>
              </a:spcAft>
              <a:buSzPts val="2100"/>
              <a:buFont typeface="Arial"/>
              <a:buNone/>
              <a:defRPr sz="2100"/>
            </a:lvl6pPr>
            <a:lvl7pPr lvl="6" algn="ctr" rtl="0">
              <a:lnSpc>
                <a:spcPct val="100000"/>
              </a:lnSpc>
              <a:spcBef>
                <a:spcPts val="0"/>
              </a:spcBef>
              <a:spcAft>
                <a:spcPts val="0"/>
              </a:spcAft>
              <a:buSzPts val="2100"/>
              <a:buFont typeface="Arial"/>
              <a:buNone/>
              <a:defRPr sz="2100"/>
            </a:lvl7pPr>
            <a:lvl8pPr lvl="7" algn="ctr" rtl="0">
              <a:lnSpc>
                <a:spcPct val="100000"/>
              </a:lnSpc>
              <a:spcBef>
                <a:spcPts val="0"/>
              </a:spcBef>
              <a:spcAft>
                <a:spcPts val="0"/>
              </a:spcAft>
              <a:buSzPts val="2100"/>
              <a:buFont typeface="Arial"/>
              <a:buNone/>
              <a:defRPr sz="2100"/>
            </a:lvl8pPr>
            <a:lvl9pPr lvl="8" algn="ctr" rtl="0">
              <a:lnSpc>
                <a:spcPct val="100000"/>
              </a:lnSpc>
              <a:spcBef>
                <a:spcPts val="0"/>
              </a:spcBef>
              <a:spcAft>
                <a:spcPts val="0"/>
              </a:spcAft>
              <a:buSzPts val="2100"/>
              <a:buFont typeface="Arial"/>
              <a:buNone/>
              <a:defRPr sz="2100"/>
            </a:lvl9pPr>
          </a:lstStyle>
          <a:p>
            <a:endParaRPr/>
          </a:p>
        </p:txBody>
      </p:sp>
      <p:sp>
        <p:nvSpPr>
          <p:cNvPr id="257" name="Google Shape;257;p55"/>
          <p:cNvSpPr txBox="1">
            <a:spLocks noGrp="1"/>
          </p:cNvSpPr>
          <p:nvPr>
            <p:ph type="body" idx="2"/>
          </p:nvPr>
        </p:nvSpPr>
        <p:spPr>
          <a:xfrm>
            <a:off x="4939500" y="804527"/>
            <a:ext cx="3837000" cy="4105800"/>
          </a:xfrm>
          <a:prstGeom prst="rect">
            <a:avLst/>
          </a:prstGeom>
          <a:noFill/>
          <a:ln>
            <a:noFill/>
          </a:ln>
        </p:spPr>
        <p:txBody>
          <a:bodyPr spcFirstLastPara="1" wrap="square" lIns="91425" tIns="91425" rIns="91425" bIns="91425" anchor="ctr" anchorCtr="0"/>
          <a:lstStyle>
            <a:lvl1pPr marL="457195" lvl="0" indent="-228598" algn="l" rtl="0">
              <a:lnSpc>
                <a:spcPct val="115000"/>
              </a:lnSpc>
              <a:spcBef>
                <a:spcPts val="0"/>
              </a:spcBef>
              <a:spcAft>
                <a:spcPts val="0"/>
              </a:spcAft>
              <a:buSzPts val="1800"/>
              <a:buFont typeface="Arial"/>
              <a:buNone/>
              <a:defRPr/>
            </a:lvl1pPr>
            <a:lvl2pPr marL="914391" lvl="1" indent="-228598" algn="l" rtl="0">
              <a:lnSpc>
                <a:spcPct val="115000"/>
              </a:lnSpc>
              <a:spcBef>
                <a:spcPts val="1600"/>
              </a:spcBef>
              <a:spcAft>
                <a:spcPts val="0"/>
              </a:spcAft>
              <a:buSzPts val="1400"/>
              <a:buFont typeface="Arial"/>
              <a:buNone/>
              <a:defRPr/>
            </a:lvl2pPr>
            <a:lvl3pPr marL="1371586" lvl="2" indent="-228598" algn="l" rtl="0">
              <a:lnSpc>
                <a:spcPct val="115000"/>
              </a:lnSpc>
              <a:spcBef>
                <a:spcPts val="1600"/>
              </a:spcBef>
              <a:spcAft>
                <a:spcPts val="0"/>
              </a:spcAft>
              <a:buSzPts val="1400"/>
              <a:buFont typeface="Arial"/>
              <a:buNone/>
              <a:defRPr/>
            </a:lvl3pPr>
            <a:lvl4pPr marL="1828782" lvl="3" indent="-228598" algn="l" rtl="0">
              <a:lnSpc>
                <a:spcPct val="115000"/>
              </a:lnSpc>
              <a:spcBef>
                <a:spcPts val="1600"/>
              </a:spcBef>
              <a:spcAft>
                <a:spcPts val="0"/>
              </a:spcAft>
              <a:buSzPts val="1400"/>
              <a:buFont typeface="Arial"/>
              <a:buNone/>
              <a:defRPr/>
            </a:lvl4pPr>
            <a:lvl5pPr marL="2285977" lvl="4" indent="-228598" algn="l" rtl="0">
              <a:lnSpc>
                <a:spcPct val="115000"/>
              </a:lnSpc>
              <a:spcBef>
                <a:spcPts val="1600"/>
              </a:spcBef>
              <a:spcAft>
                <a:spcPts val="0"/>
              </a:spcAft>
              <a:buSzPts val="1400"/>
              <a:buFont typeface="Arial"/>
              <a:buNone/>
              <a:defRPr/>
            </a:lvl5pPr>
            <a:lvl6pPr marL="2743173" lvl="5" indent="-228598" algn="l" rtl="0">
              <a:lnSpc>
                <a:spcPct val="115000"/>
              </a:lnSpc>
              <a:spcBef>
                <a:spcPts val="1600"/>
              </a:spcBef>
              <a:spcAft>
                <a:spcPts val="0"/>
              </a:spcAft>
              <a:buSzPts val="1400"/>
              <a:buFont typeface="Arial"/>
              <a:buNone/>
              <a:defRPr/>
            </a:lvl6pPr>
            <a:lvl7pPr marL="3200368" lvl="6" indent="-228598" algn="l" rtl="0">
              <a:lnSpc>
                <a:spcPct val="115000"/>
              </a:lnSpc>
              <a:spcBef>
                <a:spcPts val="1600"/>
              </a:spcBef>
              <a:spcAft>
                <a:spcPts val="0"/>
              </a:spcAft>
              <a:buSzPts val="1400"/>
              <a:buFont typeface="Arial"/>
              <a:buNone/>
              <a:defRPr/>
            </a:lvl7pPr>
            <a:lvl8pPr marL="3657563" lvl="7" indent="-228598" algn="l" rtl="0">
              <a:lnSpc>
                <a:spcPct val="115000"/>
              </a:lnSpc>
              <a:spcBef>
                <a:spcPts val="1600"/>
              </a:spcBef>
              <a:spcAft>
                <a:spcPts val="0"/>
              </a:spcAft>
              <a:buSzPts val="1400"/>
              <a:buFont typeface="Arial"/>
              <a:buNone/>
              <a:defRPr/>
            </a:lvl8pPr>
            <a:lvl9pPr marL="4114759" lvl="8" indent="-228598" algn="l" rtl="0">
              <a:lnSpc>
                <a:spcPct val="115000"/>
              </a:lnSpc>
              <a:spcBef>
                <a:spcPts val="1600"/>
              </a:spcBef>
              <a:spcAft>
                <a:spcPts val="1600"/>
              </a:spcAft>
              <a:buSzPts val="1400"/>
              <a:buFont typeface="Arial"/>
              <a:buNone/>
              <a:defRPr/>
            </a:lvl9pPr>
          </a:lstStyle>
          <a:p>
            <a:endParaRPr/>
          </a:p>
        </p:txBody>
      </p:sp>
      <p:sp>
        <p:nvSpPr>
          <p:cNvPr id="258" name="Google Shape;258;p55"/>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Header Slide_Basic">
  <p:cSld name="CUSTOM_2">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21" name="Google Shape;21;p4"/>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22" name="Google Shape;22;p4"/>
          <p:cNvSpPr txBox="1"/>
          <p:nvPr/>
        </p:nvSpPr>
        <p:spPr>
          <a:xfrm>
            <a:off x="0" y="-10011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59"/>
        <p:cNvGrpSpPr/>
        <p:nvPr/>
      </p:nvGrpSpPr>
      <p:grpSpPr>
        <a:xfrm>
          <a:off x="0" y="0"/>
          <a:ext cx="0" cy="0"/>
          <a:chOff x="0" y="0"/>
          <a:chExt cx="0" cy="0"/>
        </a:xfrm>
      </p:grpSpPr>
      <p:sp>
        <p:nvSpPr>
          <p:cNvPr id="260" name="Google Shape;260;p56"/>
          <p:cNvSpPr txBox="1">
            <a:spLocks noGrp="1"/>
          </p:cNvSpPr>
          <p:nvPr>
            <p:ph type="body" idx="1"/>
          </p:nvPr>
        </p:nvSpPr>
        <p:spPr>
          <a:xfrm>
            <a:off x="311700" y="4700638"/>
            <a:ext cx="5998800" cy="672300"/>
          </a:xfrm>
          <a:prstGeom prst="rect">
            <a:avLst/>
          </a:prstGeom>
          <a:noFill/>
          <a:ln>
            <a:noFill/>
          </a:ln>
        </p:spPr>
        <p:txBody>
          <a:bodyPr spcFirstLastPara="1" wrap="square" lIns="91425" tIns="91425" rIns="91425" bIns="91425" anchor="ctr" anchorCtr="0"/>
          <a:lstStyle>
            <a:lvl1pPr marL="457195" lvl="0" indent="-228598" algn="l" rtl="0">
              <a:lnSpc>
                <a:spcPct val="100000"/>
              </a:lnSpc>
              <a:spcBef>
                <a:spcPts val="0"/>
              </a:spcBef>
              <a:spcAft>
                <a:spcPts val="0"/>
              </a:spcAft>
              <a:buSzPts val="1800"/>
              <a:buFont typeface="Arial"/>
              <a:buNone/>
              <a:defRPr/>
            </a:lvl1pPr>
            <a:lvl2pPr marL="914391" lvl="1" indent="-228598" algn="l" rtl="0">
              <a:lnSpc>
                <a:spcPct val="115000"/>
              </a:lnSpc>
              <a:spcBef>
                <a:spcPts val="0"/>
              </a:spcBef>
              <a:spcAft>
                <a:spcPts val="0"/>
              </a:spcAft>
              <a:buSzPts val="1800"/>
              <a:buNone/>
              <a:defRPr/>
            </a:lvl2pPr>
            <a:lvl3pPr marL="1371586" lvl="2" indent="-228598" algn="l" rtl="0">
              <a:lnSpc>
                <a:spcPct val="115000"/>
              </a:lnSpc>
              <a:spcBef>
                <a:spcPts val="1600"/>
              </a:spcBef>
              <a:spcAft>
                <a:spcPts val="0"/>
              </a:spcAft>
              <a:buSzPts val="1800"/>
              <a:buNone/>
              <a:defRPr/>
            </a:lvl3pPr>
            <a:lvl4pPr marL="1828782" lvl="3" indent="-228598" algn="l" rtl="0">
              <a:lnSpc>
                <a:spcPct val="115000"/>
              </a:lnSpc>
              <a:spcBef>
                <a:spcPts val="1600"/>
              </a:spcBef>
              <a:spcAft>
                <a:spcPts val="0"/>
              </a:spcAft>
              <a:buSzPts val="1800"/>
              <a:buNone/>
              <a:defRPr/>
            </a:lvl4pPr>
            <a:lvl5pPr marL="2285977" lvl="4" indent="-228598" algn="l" rtl="0">
              <a:lnSpc>
                <a:spcPct val="115000"/>
              </a:lnSpc>
              <a:spcBef>
                <a:spcPts val="1600"/>
              </a:spcBef>
              <a:spcAft>
                <a:spcPts val="0"/>
              </a:spcAft>
              <a:buSzPts val="1800"/>
              <a:buNone/>
              <a:defRPr/>
            </a:lvl5pPr>
            <a:lvl6pPr marL="2743173" lvl="5" indent="-228598" algn="l" rtl="0">
              <a:lnSpc>
                <a:spcPct val="115000"/>
              </a:lnSpc>
              <a:spcBef>
                <a:spcPts val="1600"/>
              </a:spcBef>
              <a:spcAft>
                <a:spcPts val="0"/>
              </a:spcAft>
              <a:buSzPts val="1800"/>
              <a:buNone/>
              <a:defRPr/>
            </a:lvl6pPr>
            <a:lvl7pPr marL="3200368" lvl="6" indent="-228598" algn="l" rtl="0">
              <a:lnSpc>
                <a:spcPct val="115000"/>
              </a:lnSpc>
              <a:spcBef>
                <a:spcPts val="1600"/>
              </a:spcBef>
              <a:spcAft>
                <a:spcPts val="0"/>
              </a:spcAft>
              <a:buSzPts val="1800"/>
              <a:buNone/>
              <a:defRPr/>
            </a:lvl7pPr>
            <a:lvl8pPr marL="3657563" lvl="7" indent="-228598" algn="l" rtl="0">
              <a:lnSpc>
                <a:spcPct val="115000"/>
              </a:lnSpc>
              <a:spcBef>
                <a:spcPts val="1600"/>
              </a:spcBef>
              <a:spcAft>
                <a:spcPts val="0"/>
              </a:spcAft>
              <a:buSzPts val="1800"/>
              <a:buNone/>
              <a:defRPr/>
            </a:lvl8pPr>
            <a:lvl9pPr marL="4114759" lvl="8" indent="-228598" algn="l" rtl="0">
              <a:lnSpc>
                <a:spcPct val="115000"/>
              </a:lnSpc>
              <a:spcBef>
                <a:spcPts val="1600"/>
              </a:spcBef>
              <a:spcAft>
                <a:spcPts val="1600"/>
              </a:spcAft>
              <a:buSzPts val="1800"/>
              <a:buNone/>
              <a:defRPr/>
            </a:lvl9pPr>
          </a:lstStyle>
          <a:p>
            <a:endParaRPr/>
          </a:p>
        </p:txBody>
      </p:sp>
      <p:sp>
        <p:nvSpPr>
          <p:cNvPr id="261" name="Google Shape;261;p56"/>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2"/>
        <p:cNvGrpSpPr/>
        <p:nvPr/>
      </p:nvGrpSpPr>
      <p:grpSpPr>
        <a:xfrm>
          <a:off x="0" y="0"/>
          <a:ext cx="0" cy="0"/>
          <a:chOff x="0" y="0"/>
          <a:chExt cx="0" cy="0"/>
        </a:xfrm>
      </p:grpSpPr>
      <p:sp>
        <p:nvSpPr>
          <p:cNvPr id="263" name="Google Shape;263;p57"/>
          <p:cNvSpPr txBox="1">
            <a:spLocks noGrp="1"/>
          </p:cNvSpPr>
          <p:nvPr>
            <p:ph type="title"/>
          </p:nvPr>
        </p:nvSpPr>
        <p:spPr>
          <a:xfrm>
            <a:off x="311700" y="1229027"/>
            <a:ext cx="8520600" cy="21816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12000"/>
              <a:buFont typeface="Arial"/>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264" name="Google Shape;264;p57"/>
          <p:cNvSpPr txBox="1">
            <a:spLocks noGrp="1"/>
          </p:cNvSpPr>
          <p:nvPr>
            <p:ph type="body" idx="1"/>
          </p:nvPr>
        </p:nvSpPr>
        <p:spPr>
          <a:xfrm>
            <a:off x="311700" y="3502472"/>
            <a:ext cx="8520600" cy="1445400"/>
          </a:xfrm>
          <a:prstGeom prst="rect">
            <a:avLst/>
          </a:prstGeom>
          <a:noFill/>
          <a:ln>
            <a:noFill/>
          </a:ln>
        </p:spPr>
        <p:txBody>
          <a:bodyPr spcFirstLastPara="1" wrap="square" lIns="91425" tIns="91425" rIns="91425" bIns="91425" anchor="t" anchorCtr="0"/>
          <a:lstStyle>
            <a:lvl1pPr marL="457195" lvl="0" indent="-228598" algn="ctr" rtl="0">
              <a:lnSpc>
                <a:spcPct val="115000"/>
              </a:lnSpc>
              <a:spcBef>
                <a:spcPts val="0"/>
              </a:spcBef>
              <a:spcAft>
                <a:spcPts val="0"/>
              </a:spcAft>
              <a:buSzPts val="1800"/>
              <a:buFont typeface="Arial"/>
              <a:buNone/>
              <a:defRPr/>
            </a:lvl1pPr>
            <a:lvl2pPr marL="914391" lvl="1" indent="-228598" algn="ctr" rtl="0">
              <a:lnSpc>
                <a:spcPct val="115000"/>
              </a:lnSpc>
              <a:spcBef>
                <a:spcPts val="1600"/>
              </a:spcBef>
              <a:spcAft>
                <a:spcPts val="0"/>
              </a:spcAft>
              <a:buSzPts val="1400"/>
              <a:buFont typeface="Arial"/>
              <a:buNone/>
              <a:defRPr/>
            </a:lvl2pPr>
            <a:lvl3pPr marL="1371586" lvl="2" indent="-228598" algn="ctr" rtl="0">
              <a:lnSpc>
                <a:spcPct val="115000"/>
              </a:lnSpc>
              <a:spcBef>
                <a:spcPts val="1600"/>
              </a:spcBef>
              <a:spcAft>
                <a:spcPts val="0"/>
              </a:spcAft>
              <a:buSzPts val="1400"/>
              <a:buFont typeface="Arial"/>
              <a:buNone/>
              <a:defRPr/>
            </a:lvl3pPr>
            <a:lvl4pPr marL="1828782" lvl="3" indent="-228598" algn="ctr" rtl="0">
              <a:lnSpc>
                <a:spcPct val="115000"/>
              </a:lnSpc>
              <a:spcBef>
                <a:spcPts val="1600"/>
              </a:spcBef>
              <a:spcAft>
                <a:spcPts val="0"/>
              </a:spcAft>
              <a:buSzPts val="1400"/>
              <a:buFont typeface="Arial"/>
              <a:buNone/>
              <a:defRPr/>
            </a:lvl4pPr>
            <a:lvl5pPr marL="2285977" lvl="4" indent="-228598" algn="ctr" rtl="0">
              <a:lnSpc>
                <a:spcPct val="115000"/>
              </a:lnSpc>
              <a:spcBef>
                <a:spcPts val="1600"/>
              </a:spcBef>
              <a:spcAft>
                <a:spcPts val="0"/>
              </a:spcAft>
              <a:buSzPts val="1400"/>
              <a:buFont typeface="Arial"/>
              <a:buNone/>
              <a:defRPr/>
            </a:lvl5pPr>
            <a:lvl6pPr marL="2743173" lvl="5" indent="-228598" algn="ctr" rtl="0">
              <a:lnSpc>
                <a:spcPct val="115000"/>
              </a:lnSpc>
              <a:spcBef>
                <a:spcPts val="1600"/>
              </a:spcBef>
              <a:spcAft>
                <a:spcPts val="0"/>
              </a:spcAft>
              <a:buSzPts val="1400"/>
              <a:buFont typeface="Arial"/>
              <a:buNone/>
              <a:defRPr/>
            </a:lvl6pPr>
            <a:lvl7pPr marL="3200368" lvl="6" indent="-228598" algn="ctr" rtl="0">
              <a:lnSpc>
                <a:spcPct val="115000"/>
              </a:lnSpc>
              <a:spcBef>
                <a:spcPts val="1600"/>
              </a:spcBef>
              <a:spcAft>
                <a:spcPts val="0"/>
              </a:spcAft>
              <a:buSzPts val="1400"/>
              <a:buFont typeface="Arial"/>
              <a:buNone/>
              <a:defRPr/>
            </a:lvl7pPr>
            <a:lvl8pPr marL="3657563" lvl="7" indent="-228598" algn="ctr" rtl="0">
              <a:lnSpc>
                <a:spcPct val="115000"/>
              </a:lnSpc>
              <a:spcBef>
                <a:spcPts val="1600"/>
              </a:spcBef>
              <a:spcAft>
                <a:spcPts val="0"/>
              </a:spcAft>
              <a:buSzPts val="1400"/>
              <a:buFont typeface="Arial"/>
              <a:buNone/>
              <a:defRPr/>
            </a:lvl8pPr>
            <a:lvl9pPr marL="4114759" lvl="8" indent="-228598" algn="ctr" rtl="0">
              <a:lnSpc>
                <a:spcPct val="115000"/>
              </a:lnSpc>
              <a:spcBef>
                <a:spcPts val="1600"/>
              </a:spcBef>
              <a:spcAft>
                <a:spcPts val="1600"/>
              </a:spcAft>
              <a:buSzPts val="1400"/>
              <a:buFont typeface="Arial"/>
              <a:buNone/>
              <a:defRPr/>
            </a:lvl9pPr>
          </a:lstStyle>
          <a:p>
            <a:endParaRPr/>
          </a:p>
        </p:txBody>
      </p:sp>
      <p:sp>
        <p:nvSpPr>
          <p:cNvPr id="265" name="Google Shape;265;p57"/>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ext Slide_Basic" type="title">
  <p:cSld name="1_Text Slide_Basic">
    <p:spTree>
      <p:nvGrpSpPr>
        <p:cNvPr id="1" name="Shape 433"/>
        <p:cNvGrpSpPr/>
        <p:nvPr/>
      </p:nvGrpSpPr>
      <p:grpSpPr>
        <a:xfrm>
          <a:off x="0" y="0"/>
          <a:ext cx="0" cy="0"/>
          <a:chOff x="0" y="0"/>
          <a:chExt cx="0" cy="0"/>
        </a:xfrm>
      </p:grpSpPr>
      <p:sp>
        <p:nvSpPr>
          <p:cNvPr id="434" name="Google Shape;434;p84"/>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35" name="Google Shape;435;p84"/>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5A5A5"/>
              </a:buClr>
              <a:buSzPts val="1800"/>
              <a:buFont typeface="Georgia"/>
              <a:buNone/>
              <a:defRPr b="0" i="1">
                <a:solidFill>
                  <a:srgbClr val="A5A5A5"/>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436" name="Google Shape;436;p84"/>
          <p:cNvSpPr txBox="1"/>
          <p:nvPr/>
        </p:nvSpPr>
        <p:spPr>
          <a:xfrm>
            <a:off x="449262" y="1054874"/>
            <a:ext cx="412800" cy="120600"/>
          </a:xfrm>
          <a:prstGeom prst="rect">
            <a:avLst/>
          </a:prstGeom>
          <a:solidFill>
            <a:schemeClr val="dk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437" name="Google Shape;437;p84"/>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dk1"/>
              </a:buClr>
              <a:buSzPts val="1800"/>
              <a:buChar char="○"/>
              <a:defRPr sz="1800" b="1">
                <a:solidFill>
                  <a:schemeClr val="dk1"/>
                </a:solidFill>
              </a:defRPr>
            </a:lvl2pPr>
            <a:lvl3pPr marL="1371586" lvl="2" indent="-342897" rtl="0">
              <a:lnSpc>
                <a:spcPct val="115000"/>
              </a:lnSpc>
              <a:spcBef>
                <a:spcPts val="0"/>
              </a:spcBef>
              <a:spcAft>
                <a:spcPts val="0"/>
              </a:spcAft>
              <a:buClr>
                <a:schemeClr val="dk1"/>
              </a:buClr>
              <a:buSzPts val="1800"/>
              <a:buChar char="■"/>
              <a:defRPr sz="1800" b="1">
                <a:solidFill>
                  <a:schemeClr val="dk1"/>
                </a:solidFill>
              </a:defRPr>
            </a:lvl3pPr>
            <a:lvl4pPr marL="1828782" lvl="3" indent="-342897" rtl="0">
              <a:lnSpc>
                <a:spcPct val="115000"/>
              </a:lnSpc>
              <a:spcBef>
                <a:spcPts val="0"/>
              </a:spcBef>
              <a:spcAft>
                <a:spcPts val="0"/>
              </a:spcAft>
              <a:buClr>
                <a:schemeClr val="dk1"/>
              </a:buClr>
              <a:buSzPts val="1800"/>
              <a:buChar char="●"/>
              <a:defRPr sz="1800" b="1">
                <a:solidFill>
                  <a:schemeClr val="dk1"/>
                </a:solidFill>
              </a:defRPr>
            </a:lvl4pPr>
            <a:lvl5pPr marL="2285977" lvl="4" indent="-342897" rtl="0">
              <a:lnSpc>
                <a:spcPct val="115000"/>
              </a:lnSpc>
              <a:spcBef>
                <a:spcPts val="0"/>
              </a:spcBef>
              <a:spcAft>
                <a:spcPts val="0"/>
              </a:spcAft>
              <a:buClr>
                <a:schemeClr val="dk1"/>
              </a:buClr>
              <a:buSzPts val="1800"/>
              <a:buChar char="○"/>
              <a:defRPr sz="1800" b="1">
                <a:solidFill>
                  <a:schemeClr val="dk1"/>
                </a:solidFill>
              </a:defRPr>
            </a:lvl5pPr>
            <a:lvl6pPr marL="2743173" lvl="5" indent="-342897" rtl="0">
              <a:lnSpc>
                <a:spcPct val="115000"/>
              </a:lnSpc>
              <a:spcBef>
                <a:spcPts val="0"/>
              </a:spcBef>
              <a:spcAft>
                <a:spcPts val="0"/>
              </a:spcAft>
              <a:buClr>
                <a:schemeClr val="dk1"/>
              </a:buClr>
              <a:buSzPts val="1800"/>
              <a:buChar char="■"/>
              <a:defRPr sz="1800" b="1">
                <a:solidFill>
                  <a:schemeClr val="dk1"/>
                </a:solidFill>
              </a:defRPr>
            </a:lvl6pPr>
            <a:lvl7pPr marL="3200368" lvl="6" indent="-342897"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dk1"/>
              </a:buClr>
              <a:buSzPts val="1800"/>
              <a:buChar char="○"/>
              <a:defRPr sz="1800" b="1">
                <a:solidFill>
                  <a:schemeClr val="dk1"/>
                </a:solidFill>
              </a:defRPr>
            </a:lvl8pPr>
            <a:lvl9pPr marL="4114759" lvl="8" indent="-342897" rtl="0">
              <a:lnSpc>
                <a:spcPct val="115000"/>
              </a:lnSpc>
              <a:spcBef>
                <a:spcPts val="0"/>
              </a:spcBef>
              <a:spcAft>
                <a:spcPts val="0"/>
              </a:spcAft>
              <a:buClr>
                <a:schemeClr val="dk1"/>
              </a:buClr>
              <a:buSzPts val="1800"/>
              <a:buChar char="■"/>
              <a:defRPr sz="1800" b="1">
                <a:solidFill>
                  <a:schemeClr val="dk1"/>
                </a:solidFill>
              </a:defRPr>
            </a:lvl9pPr>
          </a:lstStyle>
          <a:p>
            <a:endParaRPr/>
          </a:p>
        </p:txBody>
      </p:sp>
      <p:sp>
        <p:nvSpPr>
          <p:cNvPr id="438" name="Google Shape;438;p84"/>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274046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ext Slide_Basic 1">
  <p:cSld name="1_Text Slide_Basic 1">
    <p:spTree>
      <p:nvGrpSpPr>
        <p:cNvPr id="1" name="Shape 439"/>
        <p:cNvGrpSpPr/>
        <p:nvPr/>
      </p:nvGrpSpPr>
      <p:grpSpPr>
        <a:xfrm>
          <a:off x="0" y="0"/>
          <a:ext cx="0" cy="0"/>
          <a:chOff x="0" y="0"/>
          <a:chExt cx="0" cy="0"/>
        </a:xfrm>
      </p:grpSpPr>
      <p:sp>
        <p:nvSpPr>
          <p:cNvPr id="440" name="Google Shape;440;p85"/>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41" name="Google Shape;441;p85"/>
          <p:cNvSpPr txBox="1">
            <a:spLocks noGrp="1"/>
          </p:cNvSpPr>
          <p:nvPr>
            <p:ph type="subTitle" idx="1"/>
          </p:nvPr>
        </p:nvSpPr>
        <p:spPr>
          <a:xfrm>
            <a:off x="355852" y="849974"/>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5A5A5"/>
              </a:buClr>
              <a:buSzPts val="1800"/>
              <a:buFont typeface="Georgia"/>
              <a:buNone/>
              <a:defRPr b="0" i="1">
                <a:solidFill>
                  <a:srgbClr val="A5A5A5"/>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442" name="Google Shape;442;p85"/>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dk1"/>
              </a:buClr>
              <a:buSzPts val="1800"/>
              <a:buChar char="○"/>
              <a:defRPr sz="1800" b="1">
                <a:solidFill>
                  <a:schemeClr val="dk1"/>
                </a:solidFill>
              </a:defRPr>
            </a:lvl2pPr>
            <a:lvl3pPr marL="1371586" lvl="2" indent="-342897" rtl="0">
              <a:lnSpc>
                <a:spcPct val="115000"/>
              </a:lnSpc>
              <a:spcBef>
                <a:spcPts val="0"/>
              </a:spcBef>
              <a:spcAft>
                <a:spcPts val="0"/>
              </a:spcAft>
              <a:buClr>
                <a:schemeClr val="dk1"/>
              </a:buClr>
              <a:buSzPts val="1800"/>
              <a:buChar char="■"/>
              <a:defRPr sz="1800" b="1">
                <a:solidFill>
                  <a:schemeClr val="dk1"/>
                </a:solidFill>
              </a:defRPr>
            </a:lvl3pPr>
            <a:lvl4pPr marL="1828782" lvl="3" indent="-342897" rtl="0">
              <a:lnSpc>
                <a:spcPct val="115000"/>
              </a:lnSpc>
              <a:spcBef>
                <a:spcPts val="0"/>
              </a:spcBef>
              <a:spcAft>
                <a:spcPts val="0"/>
              </a:spcAft>
              <a:buClr>
                <a:schemeClr val="dk1"/>
              </a:buClr>
              <a:buSzPts val="1800"/>
              <a:buChar char="●"/>
              <a:defRPr sz="1800" b="1">
                <a:solidFill>
                  <a:schemeClr val="dk1"/>
                </a:solidFill>
              </a:defRPr>
            </a:lvl4pPr>
            <a:lvl5pPr marL="2285977" lvl="4" indent="-342897" rtl="0">
              <a:lnSpc>
                <a:spcPct val="115000"/>
              </a:lnSpc>
              <a:spcBef>
                <a:spcPts val="0"/>
              </a:spcBef>
              <a:spcAft>
                <a:spcPts val="0"/>
              </a:spcAft>
              <a:buClr>
                <a:schemeClr val="dk1"/>
              </a:buClr>
              <a:buSzPts val="1800"/>
              <a:buChar char="○"/>
              <a:defRPr sz="1800" b="1">
                <a:solidFill>
                  <a:schemeClr val="dk1"/>
                </a:solidFill>
              </a:defRPr>
            </a:lvl5pPr>
            <a:lvl6pPr marL="2743173" lvl="5" indent="-342897" rtl="0">
              <a:lnSpc>
                <a:spcPct val="115000"/>
              </a:lnSpc>
              <a:spcBef>
                <a:spcPts val="0"/>
              </a:spcBef>
              <a:spcAft>
                <a:spcPts val="0"/>
              </a:spcAft>
              <a:buClr>
                <a:schemeClr val="dk1"/>
              </a:buClr>
              <a:buSzPts val="1800"/>
              <a:buChar char="■"/>
              <a:defRPr sz="1800" b="1">
                <a:solidFill>
                  <a:schemeClr val="dk1"/>
                </a:solidFill>
              </a:defRPr>
            </a:lvl6pPr>
            <a:lvl7pPr marL="3200368" lvl="6" indent="-342897"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dk1"/>
              </a:buClr>
              <a:buSzPts val="1800"/>
              <a:buChar char="○"/>
              <a:defRPr sz="1800" b="1">
                <a:solidFill>
                  <a:schemeClr val="dk1"/>
                </a:solidFill>
              </a:defRPr>
            </a:lvl8pPr>
            <a:lvl9pPr marL="4114759" lvl="8" indent="-342897" rtl="0">
              <a:lnSpc>
                <a:spcPct val="115000"/>
              </a:lnSpc>
              <a:spcBef>
                <a:spcPts val="0"/>
              </a:spcBef>
              <a:spcAft>
                <a:spcPts val="0"/>
              </a:spcAft>
              <a:buClr>
                <a:schemeClr val="dk1"/>
              </a:buClr>
              <a:buSzPts val="1800"/>
              <a:buChar char="■"/>
              <a:defRPr sz="1800" b="1">
                <a:solidFill>
                  <a:schemeClr val="dk1"/>
                </a:solidFill>
              </a:defRPr>
            </a:lvl9pPr>
          </a:lstStyle>
          <a:p>
            <a:endParaRPr/>
          </a:p>
        </p:txBody>
      </p:sp>
      <p:sp>
        <p:nvSpPr>
          <p:cNvPr id="443" name="Google Shape;443;p85"/>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139142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Header Slide_Basic">
  <p:cSld name="2_Header Slide_Basic">
    <p:spTree>
      <p:nvGrpSpPr>
        <p:cNvPr id="1" name="Shape 444"/>
        <p:cNvGrpSpPr/>
        <p:nvPr/>
      </p:nvGrpSpPr>
      <p:grpSpPr>
        <a:xfrm>
          <a:off x="0" y="0"/>
          <a:ext cx="0" cy="0"/>
          <a:chOff x="0" y="0"/>
          <a:chExt cx="0" cy="0"/>
        </a:xfrm>
      </p:grpSpPr>
      <p:sp>
        <p:nvSpPr>
          <p:cNvPr id="445" name="Google Shape;445;p86"/>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46" name="Google Shape;446;p86"/>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447" name="Google Shape;447;p86"/>
          <p:cNvSpPr txBox="1"/>
          <p:nvPr/>
        </p:nvSpPr>
        <p:spPr>
          <a:xfrm>
            <a:off x="0" y="-10011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469444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Header + Image Slide_Basic">
  <p:cSld name="3_Header + Image Slide_Basic">
    <p:bg>
      <p:bgPr>
        <a:solidFill>
          <a:srgbClr val="000000"/>
        </a:solidFill>
        <a:effectLst/>
      </p:bgPr>
    </p:bg>
    <p:spTree>
      <p:nvGrpSpPr>
        <p:cNvPr id="1" name="Shape 448"/>
        <p:cNvGrpSpPr/>
        <p:nvPr/>
      </p:nvGrpSpPr>
      <p:grpSpPr>
        <a:xfrm>
          <a:off x="0" y="0"/>
          <a:ext cx="0" cy="0"/>
          <a:chOff x="0" y="0"/>
          <a:chExt cx="0" cy="0"/>
        </a:xfrm>
      </p:grpSpPr>
      <p:sp>
        <p:nvSpPr>
          <p:cNvPr id="449" name="Google Shape;449;p87"/>
          <p:cNvSpPr txBox="1">
            <a:spLocks noGrp="1"/>
          </p:cNvSpPr>
          <p:nvPr>
            <p:ph type="title"/>
          </p:nvPr>
        </p:nvSpPr>
        <p:spPr>
          <a:xfrm>
            <a:off x="314325" y="268851"/>
            <a:ext cx="7886700" cy="639000"/>
          </a:xfrm>
          <a:prstGeom prst="rect">
            <a:avLst/>
          </a:prstGeom>
        </p:spPr>
        <p:txBody>
          <a:bodyPr spcFirstLastPara="1" wrap="square" lIns="91425" tIns="91425" rIns="91425" bIns="91425" anchor="t" anchorCtr="0"/>
          <a:lstStyle>
            <a:lvl1pPr lvl="0" rtl="0">
              <a:spcBef>
                <a:spcPts val="0"/>
              </a:spcBef>
              <a:spcAft>
                <a:spcPts val="0"/>
              </a:spcAft>
              <a:buNone/>
              <a:defRPr>
                <a:highlight>
                  <a:schemeClr val="lt1"/>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87"/>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latin typeface="Source Sans Pro"/>
                <a:ea typeface="Source Sans Pro"/>
                <a:cs typeface="Source Sans Pro"/>
                <a:sym typeface="Source Sans Pro"/>
              </a:rPr>
              <a:t>Insert Image Here.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cover this entire page.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If the image is small, the background should be left as black.</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stretched.</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pixelated.</a:t>
            </a:r>
            <a:endParaRPr sz="1400">
              <a:latin typeface="Source Sans Pro"/>
              <a:ea typeface="Source Sans Pro"/>
              <a:cs typeface="Source Sans Pro"/>
              <a:sym typeface="Source Sans Pro"/>
            </a:endParaRPr>
          </a:p>
        </p:txBody>
      </p:sp>
      <p:sp>
        <p:nvSpPr>
          <p:cNvPr id="451" name="Google Shape;451;p87"/>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452" name="Google Shape;452;p87"/>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225488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_Image Split Screen_Basic">
  <p:cSld name="4_Image Split Screen_Basic">
    <p:bg>
      <p:bgPr>
        <a:solidFill>
          <a:schemeClr val="lt1"/>
        </a:solidFill>
        <a:effectLst/>
      </p:bgPr>
    </p:bg>
    <p:spTree>
      <p:nvGrpSpPr>
        <p:cNvPr id="1" name="Shape 453"/>
        <p:cNvGrpSpPr/>
        <p:nvPr/>
      </p:nvGrpSpPr>
      <p:grpSpPr>
        <a:xfrm>
          <a:off x="0" y="0"/>
          <a:ext cx="0" cy="0"/>
          <a:chOff x="0" y="0"/>
          <a:chExt cx="0" cy="0"/>
        </a:xfrm>
      </p:grpSpPr>
      <p:sp>
        <p:nvSpPr>
          <p:cNvPr id="454" name="Google Shape;454;p88"/>
          <p:cNvSpPr/>
          <p:nvPr/>
        </p:nvSpPr>
        <p:spPr>
          <a:xfrm>
            <a:off x="4666200" y="0"/>
            <a:ext cx="4477800" cy="57150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455" name="Google Shape;455;p88"/>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Insert Image Here.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cover this entire black box.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stretched.</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pixelated.</a:t>
            </a:r>
            <a:endParaRPr sz="1400">
              <a:solidFill>
                <a:srgbClr val="D9D9D9"/>
              </a:solidFill>
              <a:latin typeface="Source Sans Pro"/>
              <a:ea typeface="Source Sans Pro"/>
              <a:cs typeface="Source Sans Pro"/>
              <a:sym typeface="Source Sans Pro"/>
            </a:endParaRPr>
          </a:p>
        </p:txBody>
      </p:sp>
      <p:sp>
        <p:nvSpPr>
          <p:cNvPr id="456" name="Google Shape;456;p88"/>
          <p:cNvSpPr txBox="1">
            <a:spLocks noGrp="1"/>
          </p:cNvSpPr>
          <p:nvPr>
            <p:ph type="ctrTitle"/>
          </p:nvPr>
        </p:nvSpPr>
        <p:spPr>
          <a:xfrm>
            <a:off x="322375" y="178476"/>
            <a:ext cx="4667700" cy="14547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457" name="Google Shape;457;p88"/>
          <p:cNvSpPr txBox="1"/>
          <p:nvPr/>
        </p:nvSpPr>
        <p:spPr>
          <a:xfrm>
            <a:off x="449262" y="1647596"/>
            <a:ext cx="412800" cy="120600"/>
          </a:xfrm>
          <a:prstGeom prst="rect">
            <a:avLst/>
          </a:prstGeom>
          <a:solidFill>
            <a:schemeClr val="dk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458" name="Google Shape;458;p88"/>
          <p:cNvSpPr txBox="1">
            <a:spLocks noGrp="1"/>
          </p:cNvSpPr>
          <p:nvPr>
            <p:ph type="body" idx="1"/>
          </p:nvPr>
        </p:nvSpPr>
        <p:spPr>
          <a:xfrm>
            <a:off x="355850" y="1906876"/>
            <a:ext cx="4005600" cy="35616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459" name="Google Shape;459;p88"/>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460" name="Google Shape;460;p88"/>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39994822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_Image Split Screen_Basic 1">
  <p:cSld name="4_Image Split Screen_Basic 1">
    <p:bg>
      <p:bgPr>
        <a:solidFill>
          <a:schemeClr val="lt1"/>
        </a:solidFill>
        <a:effectLst/>
      </p:bgPr>
    </p:bg>
    <p:spTree>
      <p:nvGrpSpPr>
        <p:cNvPr id="1" name="Shape 461"/>
        <p:cNvGrpSpPr/>
        <p:nvPr/>
      </p:nvGrpSpPr>
      <p:grpSpPr>
        <a:xfrm>
          <a:off x="0" y="0"/>
          <a:ext cx="0" cy="0"/>
          <a:chOff x="0" y="0"/>
          <a:chExt cx="0" cy="0"/>
        </a:xfrm>
      </p:grpSpPr>
      <p:sp>
        <p:nvSpPr>
          <p:cNvPr id="462" name="Google Shape;462;p89"/>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463" name="Google Shape;463;p89"/>
          <p:cNvSpPr txBox="1">
            <a:spLocks noGrp="1"/>
          </p:cNvSpPr>
          <p:nvPr>
            <p:ph type="ctrTitle"/>
          </p:nvPr>
        </p:nvSpPr>
        <p:spPr>
          <a:xfrm>
            <a:off x="1266225" y="1793726"/>
            <a:ext cx="4304400" cy="2223600"/>
          </a:xfrm>
          <a:prstGeom prst="rect">
            <a:avLst/>
          </a:prstGeom>
        </p:spPr>
        <p:txBody>
          <a:bodyPr spcFirstLastPara="1" wrap="square" lIns="91425" tIns="91425" rIns="91425" bIns="91425" anchor="t" anchorCtr="0"/>
          <a:lstStyle>
            <a:lvl1pPr marL="0" marR="0" lvl="0" indent="0" algn="l" rtl="0">
              <a:lnSpc>
                <a:spcPct val="90000"/>
              </a:lnSpc>
              <a:spcBef>
                <a:spcPts val="0"/>
              </a:spcBef>
              <a:spcAft>
                <a:spcPts val="0"/>
              </a:spcAft>
              <a:buNone/>
              <a:defRPr sz="4500">
                <a:solidFill>
                  <a:srgbClr val="FFFFFF"/>
                </a:solidFill>
              </a:defRPr>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464" name="Google Shape;464;p89"/>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rtl="0">
              <a:spcBef>
                <a:spcPts val="0"/>
              </a:spcBef>
              <a:spcAft>
                <a:spcPts val="0"/>
              </a:spcAft>
              <a:buNone/>
              <a:defRPr>
                <a:solidFill>
                  <a:srgbClr val="A5A5A5"/>
                </a:solidFill>
              </a:defRPr>
            </a:lvl1pPr>
            <a:lvl2pPr lvl="1" rtl="0">
              <a:spcBef>
                <a:spcPts val="0"/>
              </a:spcBef>
              <a:spcAft>
                <a:spcPts val="0"/>
              </a:spcAft>
              <a:buNone/>
              <a:defRPr>
                <a:solidFill>
                  <a:srgbClr val="FFFFFF"/>
                </a:solidFill>
                <a:latin typeface="Montserrat"/>
                <a:ea typeface="Montserrat"/>
                <a:cs typeface="Montserrat"/>
                <a:sym typeface="Montserrat"/>
              </a:defRPr>
            </a:lvl2pPr>
            <a:lvl3pPr lvl="2" rtl="0">
              <a:spcBef>
                <a:spcPts val="0"/>
              </a:spcBef>
              <a:spcAft>
                <a:spcPts val="0"/>
              </a:spcAft>
              <a:buNone/>
              <a:defRPr>
                <a:solidFill>
                  <a:srgbClr val="FFFFFF"/>
                </a:solidFill>
                <a:latin typeface="Montserrat"/>
                <a:ea typeface="Montserrat"/>
                <a:cs typeface="Montserrat"/>
                <a:sym typeface="Montserrat"/>
              </a:defRPr>
            </a:lvl3pPr>
            <a:lvl4pPr lvl="3" rtl="0">
              <a:spcBef>
                <a:spcPts val="0"/>
              </a:spcBef>
              <a:spcAft>
                <a:spcPts val="0"/>
              </a:spcAft>
              <a:buNone/>
              <a:defRPr>
                <a:solidFill>
                  <a:srgbClr val="FFFFFF"/>
                </a:solidFill>
                <a:latin typeface="Montserrat"/>
                <a:ea typeface="Montserrat"/>
                <a:cs typeface="Montserrat"/>
                <a:sym typeface="Montserrat"/>
              </a:defRPr>
            </a:lvl4pPr>
            <a:lvl5pPr lvl="4" rtl="0">
              <a:spcBef>
                <a:spcPts val="0"/>
              </a:spcBef>
              <a:spcAft>
                <a:spcPts val="0"/>
              </a:spcAft>
              <a:buNone/>
              <a:defRPr>
                <a:solidFill>
                  <a:srgbClr val="FFFFFF"/>
                </a:solidFill>
                <a:latin typeface="Montserrat"/>
                <a:ea typeface="Montserrat"/>
                <a:cs typeface="Montserrat"/>
                <a:sym typeface="Montserrat"/>
              </a:defRPr>
            </a:lvl5pPr>
            <a:lvl6pPr lvl="5" rtl="0">
              <a:spcBef>
                <a:spcPts val="0"/>
              </a:spcBef>
              <a:spcAft>
                <a:spcPts val="0"/>
              </a:spcAft>
              <a:buNone/>
              <a:defRPr>
                <a:solidFill>
                  <a:srgbClr val="FFFFFF"/>
                </a:solidFill>
                <a:latin typeface="Montserrat"/>
                <a:ea typeface="Montserrat"/>
                <a:cs typeface="Montserrat"/>
                <a:sym typeface="Montserrat"/>
              </a:defRPr>
            </a:lvl6pPr>
            <a:lvl7pPr lvl="6" rtl="0">
              <a:spcBef>
                <a:spcPts val="0"/>
              </a:spcBef>
              <a:spcAft>
                <a:spcPts val="0"/>
              </a:spcAft>
              <a:buNone/>
              <a:defRPr>
                <a:solidFill>
                  <a:srgbClr val="FFFFFF"/>
                </a:solidFill>
                <a:latin typeface="Montserrat"/>
                <a:ea typeface="Montserrat"/>
                <a:cs typeface="Montserrat"/>
                <a:sym typeface="Montserrat"/>
              </a:defRPr>
            </a:lvl7pPr>
            <a:lvl8pPr lvl="7" rtl="0">
              <a:spcBef>
                <a:spcPts val="0"/>
              </a:spcBef>
              <a:spcAft>
                <a:spcPts val="0"/>
              </a:spcAft>
              <a:buNone/>
              <a:defRPr>
                <a:solidFill>
                  <a:srgbClr val="FFFFFF"/>
                </a:solidFill>
                <a:latin typeface="Montserrat"/>
                <a:ea typeface="Montserrat"/>
                <a:cs typeface="Montserrat"/>
                <a:sym typeface="Montserrat"/>
              </a:defRPr>
            </a:lvl8pPr>
            <a:lvl9pPr lvl="8"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465" name="Google Shape;465;p89"/>
          <p:cNvSpPr txBox="1">
            <a:spLocks noGrp="1"/>
          </p:cNvSpPr>
          <p:nvPr>
            <p:ph type="subTitle" idx="2"/>
          </p:nvPr>
        </p:nvSpPr>
        <p:spPr>
          <a:xfrm>
            <a:off x="6120100" y="1445426"/>
            <a:ext cx="2353800" cy="3719100"/>
          </a:xfrm>
          <a:prstGeom prst="rect">
            <a:avLst/>
          </a:prstGeom>
        </p:spPr>
        <p:txBody>
          <a:bodyPr spcFirstLastPara="1" wrap="square" lIns="91425" tIns="91425" rIns="91425" bIns="91425" anchor="t" anchorCtr="0"/>
          <a:lstStyle>
            <a:lvl1pPr lvl="0" rtl="0">
              <a:spcBef>
                <a:spcPts val="0"/>
              </a:spcBef>
              <a:spcAft>
                <a:spcPts val="0"/>
              </a:spcAft>
              <a:buNone/>
              <a:defRPr sz="1600">
                <a:highlight>
                  <a:schemeClr val="lt2"/>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838911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_Text Slide_Blue">
  <p:cSld name="5_Text Slide_Blue">
    <p:bg>
      <p:bgPr>
        <a:solidFill>
          <a:schemeClr val="dk2"/>
        </a:solidFill>
        <a:effectLst/>
      </p:bgPr>
    </p:bg>
    <p:spTree>
      <p:nvGrpSpPr>
        <p:cNvPr id="1" name="Shape 466"/>
        <p:cNvGrpSpPr/>
        <p:nvPr/>
      </p:nvGrpSpPr>
      <p:grpSpPr>
        <a:xfrm>
          <a:off x="0" y="0"/>
          <a:ext cx="0" cy="0"/>
          <a:chOff x="0" y="0"/>
          <a:chExt cx="0" cy="0"/>
        </a:xfrm>
      </p:grpSpPr>
      <p:sp>
        <p:nvSpPr>
          <p:cNvPr id="467" name="Google Shape;467;p90"/>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68" name="Google Shape;468;p90"/>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EFEFEF"/>
              </a:buClr>
              <a:buSzPts val="1800"/>
              <a:buFont typeface="Georgia"/>
              <a:buNone/>
              <a:defRPr b="0" i="1">
                <a:solidFill>
                  <a:srgbClr val="EFEFEF"/>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469" name="Google Shape;469;p90"/>
          <p:cNvSpPr txBox="1"/>
          <p:nvPr/>
        </p:nvSpPr>
        <p:spPr>
          <a:xfrm>
            <a:off x="449262" y="1010771"/>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lt2"/>
              </a:solidFill>
              <a:latin typeface="Calibri"/>
              <a:ea typeface="Calibri"/>
              <a:cs typeface="Calibri"/>
              <a:sym typeface="Calibri"/>
            </a:endParaRPr>
          </a:p>
        </p:txBody>
      </p:sp>
      <p:sp>
        <p:nvSpPr>
          <p:cNvPr id="470" name="Google Shape;470;p90"/>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471" name="Google Shape;471;p90"/>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9039251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6_Header Slide_Blue">
  <p:cSld name="6_Header Slide_Blue">
    <p:bg>
      <p:bgPr>
        <a:solidFill>
          <a:schemeClr val="dk2"/>
        </a:solidFill>
        <a:effectLst/>
      </p:bgPr>
    </p:bg>
    <p:spTree>
      <p:nvGrpSpPr>
        <p:cNvPr id="1" name="Shape 472"/>
        <p:cNvGrpSpPr/>
        <p:nvPr/>
      </p:nvGrpSpPr>
      <p:grpSpPr>
        <a:xfrm>
          <a:off x="0" y="0"/>
          <a:ext cx="0" cy="0"/>
          <a:chOff x="0" y="0"/>
          <a:chExt cx="0" cy="0"/>
        </a:xfrm>
      </p:grpSpPr>
      <p:sp>
        <p:nvSpPr>
          <p:cNvPr id="473" name="Google Shape;473;p91"/>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74" name="Google Shape;474;p91"/>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475" name="Google Shape;475;p91"/>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3080930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Header + Image Slide_Basic">
  <p:cSld name="CUSTOM_3">
    <p:bg>
      <p:bgPr>
        <a:solidFill>
          <a:srgbClr val="000000"/>
        </a:soli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4325" y="268851"/>
            <a:ext cx="7886700" cy="639000"/>
          </a:xfrm>
          <a:prstGeom prst="rect">
            <a:avLst/>
          </a:prstGeom>
        </p:spPr>
        <p:txBody>
          <a:bodyPr spcFirstLastPara="1" wrap="square" lIns="91425" tIns="91425" rIns="91425" bIns="91425" anchor="t" anchorCtr="0"/>
          <a:lstStyle>
            <a:lvl1pPr lvl="0" rtl="0">
              <a:spcBef>
                <a:spcPts val="0"/>
              </a:spcBef>
              <a:spcAft>
                <a:spcPts val="0"/>
              </a:spcAft>
              <a:buNone/>
              <a:defRPr>
                <a:highlight>
                  <a:schemeClr val="lt1"/>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5"/>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latin typeface="Source Sans Pro"/>
                <a:ea typeface="Source Sans Pro"/>
                <a:cs typeface="Source Sans Pro"/>
                <a:sym typeface="Source Sans Pro"/>
              </a:rPr>
              <a:t>Insert Image Here.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cover this entire page.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If the image is small, the background should be left as black.</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stretched.</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pixelated.</a:t>
            </a:r>
            <a:endParaRPr sz="1400">
              <a:latin typeface="Source Sans Pro"/>
              <a:ea typeface="Source Sans Pro"/>
              <a:cs typeface="Source Sans Pro"/>
              <a:sym typeface="Source Sans Pro"/>
            </a:endParaRPr>
          </a:p>
        </p:txBody>
      </p:sp>
      <p:sp>
        <p:nvSpPr>
          <p:cNvPr id="26" name="Google Shape;26;p5"/>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27" name="Google Shape;27;p5"/>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7_Header + Image Slide_Blue">
  <p:cSld name="7_Header + Image Slide_Blue">
    <p:bg>
      <p:bgPr>
        <a:solidFill>
          <a:srgbClr val="000000"/>
        </a:solidFill>
        <a:effectLst/>
      </p:bgPr>
    </p:bg>
    <p:spTree>
      <p:nvGrpSpPr>
        <p:cNvPr id="1" name="Shape 476"/>
        <p:cNvGrpSpPr/>
        <p:nvPr/>
      </p:nvGrpSpPr>
      <p:grpSpPr>
        <a:xfrm>
          <a:off x="0" y="0"/>
          <a:ext cx="0" cy="0"/>
          <a:chOff x="0" y="0"/>
          <a:chExt cx="0" cy="0"/>
        </a:xfrm>
      </p:grpSpPr>
      <p:sp>
        <p:nvSpPr>
          <p:cNvPr id="477" name="Google Shape;477;p92"/>
          <p:cNvSpPr txBox="1">
            <a:spLocks noGrp="1"/>
          </p:cNvSpPr>
          <p:nvPr>
            <p:ph type="title"/>
          </p:nvPr>
        </p:nvSpPr>
        <p:spPr>
          <a:xfrm>
            <a:off x="314325" y="268850"/>
            <a:ext cx="7830600" cy="6390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highlight>
                  <a:schemeClr val="dk2"/>
                </a:highlight>
              </a:defRPr>
            </a:lvl1pPr>
            <a:lvl2pPr lvl="1" rtl="0">
              <a:spcBef>
                <a:spcPts val="0"/>
              </a:spcBef>
              <a:spcAft>
                <a:spcPts val="0"/>
              </a:spcAft>
              <a:buNone/>
              <a:defRPr>
                <a:solidFill>
                  <a:srgbClr val="FFFFFF"/>
                </a:solidFill>
                <a:highlight>
                  <a:schemeClr val="dk2"/>
                </a:highlight>
              </a:defRPr>
            </a:lvl2pPr>
            <a:lvl3pPr lvl="2" rtl="0">
              <a:spcBef>
                <a:spcPts val="0"/>
              </a:spcBef>
              <a:spcAft>
                <a:spcPts val="0"/>
              </a:spcAft>
              <a:buNone/>
              <a:defRPr>
                <a:solidFill>
                  <a:srgbClr val="FFFFFF"/>
                </a:solidFill>
                <a:highlight>
                  <a:schemeClr val="dk2"/>
                </a:highlight>
              </a:defRPr>
            </a:lvl3pPr>
            <a:lvl4pPr lvl="3" rtl="0">
              <a:spcBef>
                <a:spcPts val="0"/>
              </a:spcBef>
              <a:spcAft>
                <a:spcPts val="0"/>
              </a:spcAft>
              <a:buNone/>
              <a:defRPr>
                <a:solidFill>
                  <a:srgbClr val="FFFFFF"/>
                </a:solidFill>
                <a:highlight>
                  <a:schemeClr val="dk2"/>
                </a:highlight>
              </a:defRPr>
            </a:lvl4pPr>
            <a:lvl5pPr lvl="4" rtl="0">
              <a:spcBef>
                <a:spcPts val="0"/>
              </a:spcBef>
              <a:spcAft>
                <a:spcPts val="0"/>
              </a:spcAft>
              <a:buNone/>
              <a:defRPr>
                <a:solidFill>
                  <a:srgbClr val="FFFFFF"/>
                </a:solidFill>
                <a:highlight>
                  <a:schemeClr val="dk2"/>
                </a:highlight>
              </a:defRPr>
            </a:lvl5pPr>
            <a:lvl6pPr lvl="5" rtl="0">
              <a:spcBef>
                <a:spcPts val="0"/>
              </a:spcBef>
              <a:spcAft>
                <a:spcPts val="0"/>
              </a:spcAft>
              <a:buNone/>
              <a:defRPr>
                <a:solidFill>
                  <a:srgbClr val="FFFFFF"/>
                </a:solidFill>
                <a:highlight>
                  <a:schemeClr val="dk2"/>
                </a:highlight>
              </a:defRPr>
            </a:lvl6pPr>
            <a:lvl7pPr lvl="6" rtl="0">
              <a:spcBef>
                <a:spcPts val="0"/>
              </a:spcBef>
              <a:spcAft>
                <a:spcPts val="0"/>
              </a:spcAft>
              <a:buNone/>
              <a:defRPr>
                <a:solidFill>
                  <a:srgbClr val="FFFFFF"/>
                </a:solidFill>
                <a:highlight>
                  <a:schemeClr val="dk2"/>
                </a:highlight>
              </a:defRPr>
            </a:lvl7pPr>
            <a:lvl8pPr lvl="7" rtl="0">
              <a:spcBef>
                <a:spcPts val="0"/>
              </a:spcBef>
              <a:spcAft>
                <a:spcPts val="0"/>
              </a:spcAft>
              <a:buNone/>
              <a:defRPr>
                <a:solidFill>
                  <a:srgbClr val="FFFFFF"/>
                </a:solidFill>
                <a:highlight>
                  <a:schemeClr val="dk2"/>
                </a:highlight>
              </a:defRPr>
            </a:lvl8pPr>
            <a:lvl9pPr lvl="8" rtl="0">
              <a:spcBef>
                <a:spcPts val="0"/>
              </a:spcBef>
              <a:spcAft>
                <a:spcPts val="0"/>
              </a:spcAft>
              <a:buNone/>
              <a:defRPr>
                <a:solidFill>
                  <a:srgbClr val="FFFFFF"/>
                </a:solidFill>
                <a:highlight>
                  <a:schemeClr val="dk2"/>
                </a:highlight>
              </a:defRPr>
            </a:lvl9pPr>
          </a:lstStyle>
          <a:p>
            <a:endParaRPr/>
          </a:p>
        </p:txBody>
      </p:sp>
      <p:sp>
        <p:nvSpPr>
          <p:cNvPr id="478" name="Google Shape;478;p92"/>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479" name="Google Shape;479;p92"/>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480" name="Google Shape;480;p92"/>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latin typeface="Source Sans Pro"/>
                <a:ea typeface="Source Sans Pro"/>
                <a:cs typeface="Source Sans Pro"/>
                <a:sym typeface="Source Sans Pro"/>
              </a:rPr>
              <a:t>Insert Image Here.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cover this entire page.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If the image is small, the background should be left as black.</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stretched.</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pixelated.</a:t>
            </a:r>
            <a:endParaRPr sz="1400">
              <a:latin typeface="Source Sans Pro"/>
              <a:ea typeface="Source Sans Pro"/>
              <a:cs typeface="Source Sans Pro"/>
              <a:sym typeface="Source Sans Pro"/>
            </a:endParaRPr>
          </a:p>
        </p:txBody>
      </p:sp>
    </p:spTree>
    <p:extLst>
      <p:ext uri="{BB962C8B-B14F-4D97-AF65-F5344CB8AC3E}">
        <p14:creationId xmlns:p14="http://schemas.microsoft.com/office/powerpoint/2010/main" val="42397648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_Image Split Screen_Blue">
  <p:cSld name="8_Image Split Screen_Blue">
    <p:bg>
      <p:bgPr>
        <a:solidFill>
          <a:schemeClr val="dk2"/>
        </a:solidFill>
        <a:effectLst/>
      </p:bgPr>
    </p:bg>
    <p:spTree>
      <p:nvGrpSpPr>
        <p:cNvPr id="1" name="Shape 481"/>
        <p:cNvGrpSpPr/>
        <p:nvPr/>
      </p:nvGrpSpPr>
      <p:grpSpPr>
        <a:xfrm>
          <a:off x="0" y="0"/>
          <a:ext cx="0" cy="0"/>
          <a:chOff x="0" y="0"/>
          <a:chExt cx="0" cy="0"/>
        </a:xfrm>
      </p:grpSpPr>
      <p:sp>
        <p:nvSpPr>
          <p:cNvPr id="482" name="Google Shape;482;p93"/>
          <p:cNvSpPr/>
          <p:nvPr/>
        </p:nvSpPr>
        <p:spPr>
          <a:xfrm>
            <a:off x="4666200" y="0"/>
            <a:ext cx="4477800" cy="57150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483" name="Google Shape;483;p93"/>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Insert Image Here.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cover this entire black box.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stretched.</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pixelated.</a:t>
            </a:r>
            <a:endParaRPr sz="1400">
              <a:solidFill>
                <a:srgbClr val="D9D9D9"/>
              </a:solidFill>
              <a:latin typeface="Source Sans Pro"/>
              <a:ea typeface="Source Sans Pro"/>
              <a:cs typeface="Source Sans Pro"/>
              <a:sym typeface="Source Sans Pro"/>
            </a:endParaRPr>
          </a:p>
        </p:txBody>
      </p:sp>
      <p:sp>
        <p:nvSpPr>
          <p:cNvPr id="484" name="Google Shape;484;p93"/>
          <p:cNvSpPr txBox="1">
            <a:spLocks noGrp="1"/>
          </p:cNvSpPr>
          <p:nvPr>
            <p:ph type="ctrTitle"/>
          </p:nvPr>
        </p:nvSpPr>
        <p:spPr>
          <a:xfrm>
            <a:off x="322375" y="178476"/>
            <a:ext cx="4667700" cy="1454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485" name="Google Shape;485;p93"/>
          <p:cNvSpPr txBox="1"/>
          <p:nvPr/>
        </p:nvSpPr>
        <p:spPr>
          <a:xfrm>
            <a:off x="449262" y="1647596"/>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486" name="Google Shape;486;p93"/>
          <p:cNvSpPr txBox="1">
            <a:spLocks noGrp="1"/>
          </p:cNvSpPr>
          <p:nvPr>
            <p:ph type="body" idx="1"/>
          </p:nvPr>
        </p:nvSpPr>
        <p:spPr>
          <a:xfrm>
            <a:off x="355850" y="1906876"/>
            <a:ext cx="4005600" cy="35616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487" name="Google Shape;487;p93"/>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488" name="Google Shape;488;p93"/>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2360443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9_Text Slide_Yellow">
  <p:cSld name="9_Text Slide_Yellow">
    <p:bg>
      <p:bgPr>
        <a:solidFill>
          <a:schemeClr val="lt2"/>
        </a:solidFill>
        <a:effectLst/>
      </p:bgPr>
    </p:bg>
    <p:spTree>
      <p:nvGrpSpPr>
        <p:cNvPr id="1" name="Shape 489"/>
        <p:cNvGrpSpPr/>
        <p:nvPr/>
      </p:nvGrpSpPr>
      <p:grpSpPr>
        <a:xfrm>
          <a:off x="0" y="0"/>
          <a:ext cx="0" cy="0"/>
          <a:chOff x="0" y="0"/>
          <a:chExt cx="0" cy="0"/>
        </a:xfrm>
      </p:grpSpPr>
      <p:sp>
        <p:nvSpPr>
          <p:cNvPr id="490" name="Google Shape;490;p94"/>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91" name="Google Shape;491;p94"/>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chemeClr val="dk1"/>
              </a:buClr>
              <a:buSzPts val="1800"/>
              <a:buFont typeface="Georgia"/>
              <a:buNone/>
              <a:defRPr b="0" i="1">
                <a:solidFill>
                  <a:schemeClr val="dk1"/>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492" name="Google Shape;492;p94"/>
          <p:cNvSpPr txBox="1"/>
          <p:nvPr/>
        </p:nvSpPr>
        <p:spPr>
          <a:xfrm>
            <a:off x="449262" y="1054874"/>
            <a:ext cx="412800" cy="120600"/>
          </a:xfrm>
          <a:prstGeom prst="rect">
            <a:avLst/>
          </a:prstGeom>
          <a:solidFill>
            <a:srgbClr val="FFFFFF"/>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latin typeface="Calibri"/>
              <a:ea typeface="Calibri"/>
              <a:cs typeface="Calibri"/>
              <a:sym typeface="Calibri"/>
            </a:endParaRPr>
          </a:p>
        </p:txBody>
      </p:sp>
      <p:sp>
        <p:nvSpPr>
          <p:cNvPr id="493" name="Google Shape;493;p94"/>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494" name="Google Shape;494;p94"/>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666666"/>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495" name="Google Shape;495;p94"/>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1636199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0_Header Slide_Yellow">
  <p:cSld name="10_Header Slide_Yellow">
    <p:bg>
      <p:bgPr>
        <a:solidFill>
          <a:schemeClr val="lt2"/>
        </a:solidFill>
        <a:effectLst/>
      </p:bgPr>
    </p:bg>
    <p:spTree>
      <p:nvGrpSpPr>
        <p:cNvPr id="1" name="Shape 496"/>
        <p:cNvGrpSpPr/>
        <p:nvPr/>
      </p:nvGrpSpPr>
      <p:grpSpPr>
        <a:xfrm>
          <a:off x="0" y="0"/>
          <a:ext cx="0" cy="0"/>
          <a:chOff x="0" y="0"/>
          <a:chExt cx="0" cy="0"/>
        </a:xfrm>
      </p:grpSpPr>
      <p:sp>
        <p:nvSpPr>
          <p:cNvPr id="497" name="Google Shape;497;p95"/>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98" name="Google Shape;498;p95"/>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666666"/>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325062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1_Header + Image Slide_Yellow">
  <p:cSld name="11_Header + Image Slide_Yellow">
    <p:bg>
      <p:bgPr>
        <a:solidFill>
          <a:srgbClr val="000000"/>
        </a:solidFill>
        <a:effectLst/>
      </p:bgPr>
    </p:bg>
    <p:spTree>
      <p:nvGrpSpPr>
        <p:cNvPr id="1" name="Shape 499"/>
        <p:cNvGrpSpPr/>
        <p:nvPr/>
      </p:nvGrpSpPr>
      <p:grpSpPr>
        <a:xfrm>
          <a:off x="0" y="0"/>
          <a:ext cx="0" cy="0"/>
          <a:chOff x="0" y="0"/>
          <a:chExt cx="0" cy="0"/>
        </a:xfrm>
      </p:grpSpPr>
      <p:sp>
        <p:nvSpPr>
          <p:cNvPr id="500" name="Google Shape;500;p96"/>
          <p:cNvSpPr txBox="1">
            <a:spLocks noGrp="1"/>
          </p:cNvSpPr>
          <p:nvPr>
            <p:ph type="title"/>
          </p:nvPr>
        </p:nvSpPr>
        <p:spPr>
          <a:xfrm>
            <a:off x="314325" y="268851"/>
            <a:ext cx="7886700" cy="639000"/>
          </a:xfrm>
          <a:prstGeom prst="rect">
            <a:avLst/>
          </a:prstGeom>
        </p:spPr>
        <p:txBody>
          <a:bodyPr spcFirstLastPara="1" wrap="square" lIns="91425" tIns="91425" rIns="91425" bIns="91425" anchor="t" anchorCtr="0"/>
          <a:lstStyle>
            <a:lvl1pPr lvl="0" rtl="0">
              <a:spcBef>
                <a:spcPts val="0"/>
              </a:spcBef>
              <a:spcAft>
                <a:spcPts val="0"/>
              </a:spcAft>
              <a:buNone/>
              <a:defRPr>
                <a:highlight>
                  <a:schemeClr val="lt2"/>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 name="Google Shape;501;p96"/>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502" name="Google Shape;502;p96"/>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latin typeface="Source Sans Pro"/>
                <a:ea typeface="Source Sans Pro"/>
                <a:cs typeface="Source Sans Pro"/>
                <a:sym typeface="Source Sans Pro"/>
              </a:rPr>
              <a:t>Insert Image Here.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cover this entire page.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If the image is small, the background should be left as black.</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stretched.</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pixelated.</a:t>
            </a:r>
            <a:endParaRPr sz="1400">
              <a:latin typeface="Source Sans Pro"/>
              <a:ea typeface="Source Sans Pro"/>
              <a:cs typeface="Source Sans Pro"/>
              <a:sym typeface="Source Sans Pro"/>
            </a:endParaRPr>
          </a:p>
        </p:txBody>
      </p:sp>
    </p:spTree>
    <p:extLst>
      <p:ext uri="{BB962C8B-B14F-4D97-AF65-F5344CB8AC3E}">
        <p14:creationId xmlns:p14="http://schemas.microsoft.com/office/powerpoint/2010/main" val="935907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Image Split Screen_Yellow">
  <p:cSld name="12_Image Split Screen_Yellow">
    <p:bg>
      <p:bgPr>
        <a:solidFill>
          <a:schemeClr val="lt2"/>
        </a:solidFill>
        <a:effectLst/>
      </p:bgPr>
    </p:bg>
    <p:spTree>
      <p:nvGrpSpPr>
        <p:cNvPr id="1" name="Shape 503"/>
        <p:cNvGrpSpPr/>
        <p:nvPr/>
      </p:nvGrpSpPr>
      <p:grpSpPr>
        <a:xfrm>
          <a:off x="0" y="0"/>
          <a:ext cx="0" cy="0"/>
          <a:chOff x="0" y="0"/>
          <a:chExt cx="0" cy="0"/>
        </a:xfrm>
      </p:grpSpPr>
      <p:sp>
        <p:nvSpPr>
          <p:cNvPr id="504" name="Google Shape;504;p97"/>
          <p:cNvSpPr/>
          <p:nvPr/>
        </p:nvSpPr>
        <p:spPr>
          <a:xfrm>
            <a:off x="4666200" y="0"/>
            <a:ext cx="4477800" cy="57150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505" name="Google Shape;505;p97"/>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Insert Image Here.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cover this entire black box.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stretched.</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pixelated.</a:t>
            </a:r>
            <a:endParaRPr sz="1400">
              <a:solidFill>
                <a:srgbClr val="D9D9D9"/>
              </a:solidFill>
              <a:latin typeface="Source Sans Pro"/>
              <a:ea typeface="Source Sans Pro"/>
              <a:cs typeface="Source Sans Pro"/>
              <a:sym typeface="Source Sans Pro"/>
            </a:endParaRPr>
          </a:p>
        </p:txBody>
      </p:sp>
      <p:sp>
        <p:nvSpPr>
          <p:cNvPr id="506" name="Google Shape;506;p97"/>
          <p:cNvSpPr txBox="1">
            <a:spLocks noGrp="1"/>
          </p:cNvSpPr>
          <p:nvPr>
            <p:ph type="ctrTitle"/>
          </p:nvPr>
        </p:nvSpPr>
        <p:spPr>
          <a:xfrm>
            <a:off x="322375" y="178476"/>
            <a:ext cx="4667700" cy="14547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507" name="Google Shape;507;p97"/>
          <p:cNvSpPr txBox="1"/>
          <p:nvPr/>
        </p:nvSpPr>
        <p:spPr>
          <a:xfrm>
            <a:off x="449262" y="1647596"/>
            <a:ext cx="412800" cy="120600"/>
          </a:xfrm>
          <a:prstGeom prst="rect">
            <a:avLst/>
          </a:prstGeom>
          <a:solidFill>
            <a:schemeClr val="lt1"/>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lt1"/>
              </a:solidFill>
              <a:highlight>
                <a:schemeClr val="lt2"/>
              </a:highlight>
              <a:latin typeface="Calibri"/>
              <a:ea typeface="Calibri"/>
              <a:cs typeface="Calibri"/>
              <a:sym typeface="Calibri"/>
            </a:endParaRPr>
          </a:p>
        </p:txBody>
      </p:sp>
      <p:sp>
        <p:nvSpPr>
          <p:cNvPr id="508" name="Google Shape;508;p97"/>
          <p:cNvSpPr txBox="1">
            <a:spLocks noGrp="1"/>
          </p:cNvSpPr>
          <p:nvPr>
            <p:ph type="body" idx="1"/>
          </p:nvPr>
        </p:nvSpPr>
        <p:spPr>
          <a:xfrm>
            <a:off x="355850" y="1906876"/>
            <a:ext cx="4005600" cy="35616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509" name="Google Shape;509;p97"/>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8342159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3_Text Slide_Black">
  <p:cSld name="13_Text Slide_Black">
    <p:bg>
      <p:bgPr>
        <a:solidFill>
          <a:srgbClr val="242424"/>
        </a:solidFill>
        <a:effectLst/>
      </p:bgPr>
    </p:bg>
    <p:spTree>
      <p:nvGrpSpPr>
        <p:cNvPr id="1" name="Shape 510"/>
        <p:cNvGrpSpPr/>
        <p:nvPr/>
      </p:nvGrpSpPr>
      <p:grpSpPr>
        <a:xfrm>
          <a:off x="0" y="0"/>
          <a:ext cx="0" cy="0"/>
          <a:chOff x="0" y="0"/>
          <a:chExt cx="0" cy="0"/>
        </a:xfrm>
      </p:grpSpPr>
      <p:sp>
        <p:nvSpPr>
          <p:cNvPr id="511" name="Google Shape;511;p98"/>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12" name="Google Shape;512;p98"/>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EAEAE"/>
              </a:buClr>
              <a:buSzPts val="1800"/>
              <a:buFont typeface="Georgia"/>
              <a:buNone/>
              <a:defRPr b="0" i="1">
                <a:solidFill>
                  <a:srgbClr val="AEAEAE"/>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513" name="Google Shape;513;p98"/>
          <p:cNvSpPr txBox="1"/>
          <p:nvPr/>
        </p:nvSpPr>
        <p:spPr>
          <a:xfrm>
            <a:off x="449262" y="1054874"/>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lt2"/>
              </a:solidFill>
              <a:latin typeface="Calibri"/>
              <a:ea typeface="Calibri"/>
              <a:cs typeface="Calibri"/>
              <a:sym typeface="Calibri"/>
            </a:endParaRPr>
          </a:p>
        </p:txBody>
      </p:sp>
      <p:sp>
        <p:nvSpPr>
          <p:cNvPr id="514" name="Google Shape;514;p98"/>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515" name="Google Shape;515;p98"/>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CCCCCC"/>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6174114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4_Header Slide_Black">
  <p:cSld name="14_Header Slide_Black">
    <p:bg>
      <p:bgPr>
        <a:solidFill>
          <a:srgbClr val="242424"/>
        </a:solidFill>
        <a:effectLst/>
      </p:bgPr>
    </p:bg>
    <p:spTree>
      <p:nvGrpSpPr>
        <p:cNvPr id="1" name="Shape 516"/>
        <p:cNvGrpSpPr/>
        <p:nvPr/>
      </p:nvGrpSpPr>
      <p:grpSpPr>
        <a:xfrm>
          <a:off x="0" y="0"/>
          <a:ext cx="0" cy="0"/>
          <a:chOff x="0" y="0"/>
          <a:chExt cx="0" cy="0"/>
        </a:xfrm>
      </p:grpSpPr>
      <p:sp>
        <p:nvSpPr>
          <p:cNvPr id="517" name="Google Shape;517;p99"/>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18" name="Google Shape;518;p99"/>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CCCCCC"/>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1868648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5_Image Split Screen_Black">
  <p:cSld name="15_Image Split Screen_Black">
    <p:bg>
      <p:bgPr>
        <a:solidFill>
          <a:srgbClr val="242424"/>
        </a:solidFill>
        <a:effectLst/>
      </p:bgPr>
    </p:bg>
    <p:spTree>
      <p:nvGrpSpPr>
        <p:cNvPr id="1" name="Shape 519"/>
        <p:cNvGrpSpPr/>
        <p:nvPr/>
      </p:nvGrpSpPr>
      <p:grpSpPr>
        <a:xfrm>
          <a:off x="0" y="0"/>
          <a:ext cx="0" cy="0"/>
          <a:chOff x="0" y="0"/>
          <a:chExt cx="0" cy="0"/>
        </a:xfrm>
      </p:grpSpPr>
      <p:sp>
        <p:nvSpPr>
          <p:cNvPr id="520" name="Google Shape;520;p100"/>
          <p:cNvSpPr/>
          <p:nvPr/>
        </p:nvSpPr>
        <p:spPr>
          <a:xfrm>
            <a:off x="4666200" y="0"/>
            <a:ext cx="4477800" cy="5715000"/>
          </a:xfrm>
          <a:prstGeom prst="rect">
            <a:avLst/>
          </a:prstGeom>
          <a:solidFill>
            <a:srgbClr val="EFEFEF"/>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521" name="Google Shape;521;p100"/>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Insert Image Here. </a:t>
            </a:r>
            <a:endParaRPr sz="1400">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The image should cover this entire grey box. </a:t>
            </a:r>
            <a:endParaRPr sz="1400">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The image should not be stretched.</a:t>
            </a:r>
            <a:endParaRPr sz="1400">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The image should not be pixelated.</a:t>
            </a:r>
            <a:endParaRPr sz="1400">
              <a:solidFill>
                <a:srgbClr val="A5A5A5"/>
              </a:solidFill>
              <a:latin typeface="Source Sans Pro"/>
              <a:ea typeface="Source Sans Pro"/>
              <a:cs typeface="Source Sans Pro"/>
              <a:sym typeface="Source Sans Pro"/>
            </a:endParaRPr>
          </a:p>
        </p:txBody>
      </p:sp>
      <p:sp>
        <p:nvSpPr>
          <p:cNvPr id="522" name="Google Shape;522;p100"/>
          <p:cNvSpPr txBox="1">
            <a:spLocks noGrp="1"/>
          </p:cNvSpPr>
          <p:nvPr>
            <p:ph type="ctrTitle"/>
          </p:nvPr>
        </p:nvSpPr>
        <p:spPr>
          <a:xfrm>
            <a:off x="322375" y="178476"/>
            <a:ext cx="4667700" cy="1454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23" name="Google Shape;523;p100"/>
          <p:cNvSpPr txBox="1"/>
          <p:nvPr/>
        </p:nvSpPr>
        <p:spPr>
          <a:xfrm>
            <a:off x="449262" y="1647596"/>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524" name="Google Shape;524;p100"/>
          <p:cNvSpPr txBox="1">
            <a:spLocks noGrp="1"/>
          </p:cNvSpPr>
          <p:nvPr>
            <p:ph type="body" idx="1"/>
          </p:nvPr>
        </p:nvSpPr>
        <p:spPr>
          <a:xfrm>
            <a:off x="355850" y="1906876"/>
            <a:ext cx="4005600" cy="35616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525" name="Google Shape;525;p100"/>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134287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_Cover Slide">
  <p:cSld name="0_Cover Slide">
    <p:bg>
      <p:bgPr>
        <a:solidFill>
          <a:schemeClr val="dk2"/>
        </a:solidFill>
        <a:effectLst/>
      </p:bgPr>
    </p:bg>
    <p:spTree>
      <p:nvGrpSpPr>
        <p:cNvPr id="1" name="Shape 526"/>
        <p:cNvGrpSpPr/>
        <p:nvPr/>
      </p:nvGrpSpPr>
      <p:grpSpPr>
        <a:xfrm>
          <a:off x="0" y="0"/>
          <a:ext cx="0" cy="0"/>
          <a:chOff x="0" y="0"/>
          <a:chExt cx="0" cy="0"/>
        </a:xfrm>
      </p:grpSpPr>
      <p:pic>
        <p:nvPicPr>
          <p:cNvPr id="527" name="Google Shape;527;p101"/>
          <p:cNvPicPr preferRelativeResize="0"/>
          <p:nvPr/>
        </p:nvPicPr>
        <p:blipFill>
          <a:blip r:embed="rId2">
            <a:alphaModFix/>
          </a:blip>
          <a:stretch>
            <a:fillRect/>
          </a:stretch>
        </p:blipFill>
        <p:spPr>
          <a:xfrm>
            <a:off x="2787652" y="2135976"/>
            <a:ext cx="3211833" cy="935099"/>
          </a:xfrm>
          <a:prstGeom prst="rect">
            <a:avLst/>
          </a:prstGeom>
          <a:noFill/>
          <a:ln>
            <a:noFill/>
          </a:ln>
        </p:spPr>
      </p:pic>
      <p:sp>
        <p:nvSpPr>
          <p:cNvPr id="528" name="Google Shape;528;p101"/>
          <p:cNvSpPr txBox="1">
            <a:spLocks noGrp="1"/>
          </p:cNvSpPr>
          <p:nvPr>
            <p:ph type="title"/>
          </p:nvPr>
        </p:nvSpPr>
        <p:spPr>
          <a:xfrm>
            <a:off x="144567" y="5290014"/>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101"/>
          <p:cNvSpPr txBox="1">
            <a:spLocks noGrp="1"/>
          </p:cNvSpPr>
          <p:nvPr>
            <p:ph type="title" idx="2"/>
          </p:nvPr>
        </p:nvSpPr>
        <p:spPr>
          <a:xfrm>
            <a:off x="144567" y="5018880"/>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101"/>
          <p:cNvSpPr txBox="1">
            <a:spLocks noGrp="1"/>
          </p:cNvSpPr>
          <p:nvPr>
            <p:ph type="subTitle" idx="1"/>
          </p:nvPr>
        </p:nvSpPr>
        <p:spPr>
          <a:xfrm>
            <a:off x="144576" y="4574326"/>
            <a:ext cx="4785000" cy="417600"/>
          </a:xfrm>
          <a:prstGeom prst="rect">
            <a:avLst/>
          </a:prstGeom>
        </p:spPr>
        <p:txBody>
          <a:bodyPr spcFirstLastPara="1" wrap="square" lIns="91425" tIns="91425" rIns="91425" bIns="91425" anchor="t" anchorCtr="0"/>
          <a:lstStyle>
            <a:lvl1pPr lvl="0" rtl="0">
              <a:spcBef>
                <a:spcPts val="0"/>
              </a:spcBef>
              <a:spcAft>
                <a:spcPts val="0"/>
              </a:spcAft>
              <a:buNone/>
              <a:defRPr b="0" i="1">
                <a:solidFill>
                  <a:srgbClr val="FFFFFF"/>
                </a:solidFill>
                <a:latin typeface="Georgia"/>
                <a:ea typeface="Georgia"/>
                <a:cs typeface="Georgia"/>
                <a:sym typeface="Georgi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101"/>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780177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Image Split Screen_Basic">
  <p:cSld name="CUSTOM_3_1">
    <p:bg>
      <p:bgPr>
        <a:solidFill>
          <a:schemeClr val="lt1"/>
        </a:solidFill>
        <a:effectLst/>
      </p:bgPr>
    </p:bg>
    <p:spTree>
      <p:nvGrpSpPr>
        <p:cNvPr id="1" name="Shape 28"/>
        <p:cNvGrpSpPr/>
        <p:nvPr/>
      </p:nvGrpSpPr>
      <p:grpSpPr>
        <a:xfrm>
          <a:off x="0" y="0"/>
          <a:ext cx="0" cy="0"/>
          <a:chOff x="0" y="0"/>
          <a:chExt cx="0" cy="0"/>
        </a:xfrm>
      </p:grpSpPr>
      <p:sp>
        <p:nvSpPr>
          <p:cNvPr id="29" name="Google Shape;29;p6"/>
          <p:cNvSpPr/>
          <p:nvPr/>
        </p:nvSpPr>
        <p:spPr>
          <a:xfrm>
            <a:off x="4666200" y="0"/>
            <a:ext cx="4477800" cy="57150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30" name="Google Shape;30;p6"/>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Insert Image Here.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cover this entire black box.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stretched.</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pixelated.</a:t>
            </a:r>
            <a:endParaRPr sz="1400">
              <a:solidFill>
                <a:srgbClr val="D9D9D9"/>
              </a:solidFill>
              <a:latin typeface="Source Sans Pro"/>
              <a:ea typeface="Source Sans Pro"/>
              <a:cs typeface="Source Sans Pro"/>
              <a:sym typeface="Source Sans Pro"/>
            </a:endParaRPr>
          </a:p>
        </p:txBody>
      </p:sp>
      <p:sp>
        <p:nvSpPr>
          <p:cNvPr id="31" name="Google Shape;31;p6"/>
          <p:cNvSpPr txBox="1">
            <a:spLocks noGrp="1"/>
          </p:cNvSpPr>
          <p:nvPr>
            <p:ph type="ctrTitle"/>
          </p:nvPr>
        </p:nvSpPr>
        <p:spPr>
          <a:xfrm>
            <a:off x="322375" y="178476"/>
            <a:ext cx="4667700" cy="14547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32" name="Google Shape;32;p6"/>
          <p:cNvSpPr txBox="1"/>
          <p:nvPr/>
        </p:nvSpPr>
        <p:spPr>
          <a:xfrm>
            <a:off x="449262" y="1647596"/>
            <a:ext cx="412800" cy="120600"/>
          </a:xfrm>
          <a:prstGeom prst="rect">
            <a:avLst/>
          </a:prstGeom>
          <a:solidFill>
            <a:schemeClr val="dk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33" name="Google Shape;33;p6"/>
          <p:cNvSpPr txBox="1">
            <a:spLocks noGrp="1"/>
          </p:cNvSpPr>
          <p:nvPr>
            <p:ph type="body" idx="1"/>
          </p:nvPr>
        </p:nvSpPr>
        <p:spPr>
          <a:xfrm>
            <a:off x="355850" y="1906876"/>
            <a:ext cx="4005600" cy="35616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4" name="Google Shape;34;p6"/>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35" name="Google Shape;35;p6"/>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dk2"/>
        </a:solidFill>
        <a:effectLst/>
      </p:bgPr>
    </p:bg>
    <p:spTree>
      <p:nvGrpSpPr>
        <p:cNvPr id="1" name="Shape 532"/>
        <p:cNvGrpSpPr/>
        <p:nvPr/>
      </p:nvGrpSpPr>
      <p:grpSpPr>
        <a:xfrm>
          <a:off x="0" y="0"/>
          <a:ext cx="0" cy="0"/>
          <a:chOff x="0" y="0"/>
          <a:chExt cx="0" cy="0"/>
        </a:xfrm>
      </p:grpSpPr>
      <p:sp>
        <p:nvSpPr>
          <p:cNvPr id="533" name="Google Shape;533;p102"/>
          <p:cNvSpPr txBox="1">
            <a:spLocks noGrp="1"/>
          </p:cNvSpPr>
          <p:nvPr>
            <p:ph type="title"/>
          </p:nvPr>
        </p:nvSpPr>
        <p:spPr>
          <a:xfrm>
            <a:off x="144567" y="5290014"/>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102"/>
          <p:cNvSpPr txBox="1">
            <a:spLocks noGrp="1"/>
          </p:cNvSpPr>
          <p:nvPr>
            <p:ph type="title" idx="2"/>
          </p:nvPr>
        </p:nvSpPr>
        <p:spPr>
          <a:xfrm>
            <a:off x="144567" y="5018880"/>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102"/>
          <p:cNvSpPr txBox="1">
            <a:spLocks noGrp="1"/>
          </p:cNvSpPr>
          <p:nvPr>
            <p:ph type="subTitle" idx="1"/>
          </p:nvPr>
        </p:nvSpPr>
        <p:spPr>
          <a:xfrm>
            <a:off x="144576" y="4574326"/>
            <a:ext cx="4785000" cy="417600"/>
          </a:xfrm>
          <a:prstGeom prst="rect">
            <a:avLst/>
          </a:prstGeom>
        </p:spPr>
        <p:txBody>
          <a:bodyPr spcFirstLastPara="1" wrap="square" lIns="91425" tIns="91425" rIns="91425" bIns="91425" anchor="t" anchorCtr="0"/>
          <a:lstStyle>
            <a:lvl1pPr lvl="0" rtl="0">
              <a:spcBef>
                <a:spcPts val="0"/>
              </a:spcBef>
              <a:spcAft>
                <a:spcPts val="0"/>
              </a:spcAft>
              <a:buNone/>
              <a:defRPr b="0" i="1">
                <a:solidFill>
                  <a:srgbClr val="FFFFFF"/>
                </a:solidFill>
                <a:latin typeface="Georgia"/>
                <a:ea typeface="Georgia"/>
                <a:cs typeface="Georgia"/>
                <a:sym typeface="Georgi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102"/>
          <p:cNvSpPr txBox="1"/>
          <p:nvPr/>
        </p:nvSpPr>
        <p:spPr>
          <a:xfrm>
            <a:off x="1908150" y="2285376"/>
            <a:ext cx="5327700" cy="736800"/>
          </a:xfrm>
          <a:prstGeom prst="rect">
            <a:avLst/>
          </a:prstGeom>
          <a:noFill/>
          <a:ln>
            <a:noFill/>
          </a:ln>
        </p:spPr>
        <p:txBody>
          <a:bodyPr spcFirstLastPara="1" wrap="square" lIns="91426" tIns="91426" rIns="91426" bIns="91426" anchor="t" anchorCtr="0">
            <a:noAutofit/>
          </a:bodyPr>
          <a:lstStyle/>
          <a:p>
            <a:pPr marL="0" lvl="0" indent="0" algn="ctr" rtl="0">
              <a:spcBef>
                <a:spcPts val="0"/>
              </a:spcBef>
              <a:spcAft>
                <a:spcPts val="0"/>
              </a:spcAft>
              <a:buNone/>
            </a:pPr>
            <a:r>
              <a:rPr lang="en" sz="4000" b="1">
                <a:solidFill>
                  <a:srgbClr val="FFFFFF"/>
                </a:solidFill>
                <a:latin typeface="Montserrat"/>
                <a:ea typeface="Montserrat"/>
                <a:cs typeface="Montserrat"/>
                <a:sym typeface="Montserrat"/>
              </a:rPr>
              <a:t>Thank You</a:t>
            </a:r>
            <a:endParaRPr sz="4000" b="1">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8208719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_Header + Image Slide_Blue 1">
  <p:cSld name="7_Header + Image Slide_Blue 1">
    <p:bg>
      <p:bgPr>
        <a:solidFill>
          <a:srgbClr val="000000"/>
        </a:solidFill>
        <a:effectLst/>
      </p:bgPr>
    </p:bg>
    <p:spTree>
      <p:nvGrpSpPr>
        <p:cNvPr id="1" name="Shape 537"/>
        <p:cNvGrpSpPr/>
        <p:nvPr/>
      </p:nvGrpSpPr>
      <p:grpSpPr>
        <a:xfrm>
          <a:off x="0" y="0"/>
          <a:ext cx="0" cy="0"/>
          <a:chOff x="0" y="0"/>
          <a:chExt cx="0" cy="0"/>
        </a:xfrm>
      </p:grpSpPr>
      <p:pic>
        <p:nvPicPr>
          <p:cNvPr id="538" name="Google Shape;538;p103"/>
          <p:cNvPicPr preferRelativeResize="0"/>
          <p:nvPr/>
        </p:nvPicPr>
        <p:blipFill/>
        <p:spPr>
          <a:xfrm>
            <a:off x="1588" y="1588"/>
            <a:ext cx="1500" cy="1500"/>
          </a:xfrm>
          <a:prstGeom prst="rect">
            <a:avLst/>
          </a:prstGeom>
          <a:solidFill>
            <a:srgbClr val="FFFFFF"/>
          </a:solidFill>
          <a:ln>
            <a:noFill/>
          </a:ln>
        </p:spPr>
      </p:pic>
      <p:sp>
        <p:nvSpPr>
          <p:cNvPr id="539" name="Google Shape;539;p103"/>
          <p:cNvSpPr txBox="1">
            <a:spLocks noGrp="1"/>
          </p:cNvSpPr>
          <p:nvPr>
            <p:ph type="title"/>
          </p:nvPr>
        </p:nvSpPr>
        <p:spPr>
          <a:xfrm>
            <a:off x="314325" y="268850"/>
            <a:ext cx="7830600" cy="6390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4000"/>
              <a:buFont typeface="Montserrat"/>
              <a:buNone/>
              <a:defRPr sz="4000" b="1" i="0" u="none" strike="noStrike" cap="none">
                <a:solidFill>
                  <a:srgbClr val="FFFFFF"/>
                </a:solidFill>
                <a:latin typeface="Montserrat"/>
                <a:ea typeface="Montserrat"/>
                <a:cs typeface="Montserrat"/>
                <a:sym typeface="Montserrat"/>
              </a:defRPr>
            </a:lvl1pPr>
            <a:lvl2pPr lvl="1" indent="0" rtl="0">
              <a:spcBef>
                <a:spcPts val="0"/>
              </a:spcBef>
              <a:spcAft>
                <a:spcPts val="0"/>
              </a:spcAft>
              <a:buClr>
                <a:srgbClr val="FFFFFF"/>
              </a:buClr>
              <a:buSzPts val="1400"/>
              <a:buFont typeface="Arial"/>
              <a:buNone/>
              <a:defRPr sz="1800">
                <a:solidFill>
                  <a:srgbClr val="FFFFFF"/>
                </a:solidFill>
              </a:defRPr>
            </a:lvl2pPr>
            <a:lvl3pPr lvl="2" indent="0" rtl="0">
              <a:spcBef>
                <a:spcPts val="0"/>
              </a:spcBef>
              <a:spcAft>
                <a:spcPts val="0"/>
              </a:spcAft>
              <a:buClr>
                <a:srgbClr val="FFFFFF"/>
              </a:buClr>
              <a:buSzPts val="1400"/>
              <a:buFont typeface="Arial"/>
              <a:buNone/>
              <a:defRPr sz="1800">
                <a:solidFill>
                  <a:srgbClr val="FFFFFF"/>
                </a:solidFill>
              </a:defRPr>
            </a:lvl3pPr>
            <a:lvl4pPr lvl="3" indent="0" rtl="0">
              <a:spcBef>
                <a:spcPts val="0"/>
              </a:spcBef>
              <a:spcAft>
                <a:spcPts val="0"/>
              </a:spcAft>
              <a:buClr>
                <a:srgbClr val="FFFFFF"/>
              </a:buClr>
              <a:buSzPts val="1400"/>
              <a:buFont typeface="Arial"/>
              <a:buNone/>
              <a:defRPr sz="1800">
                <a:solidFill>
                  <a:srgbClr val="FFFFFF"/>
                </a:solidFill>
              </a:defRPr>
            </a:lvl4pPr>
            <a:lvl5pPr lvl="4" indent="0" rtl="0">
              <a:spcBef>
                <a:spcPts val="0"/>
              </a:spcBef>
              <a:spcAft>
                <a:spcPts val="0"/>
              </a:spcAft>
              <a:buClr>
                <a:srgbClr val="FFFFFF"/>
              </a:buClr>
              <a:buSzPts val="1400"/>
              <a:buFont typeface="Arial"/>
              <a:buNone/>
              <a:defRPr sz="1800">
                <a:solidFill>
                  <a:srgbClr val="FFFFFF"/>
                </a:solidFill>
              </a:defRPr>
            </a:lvl5pPr>
            <a:lvl6pPr lvl="5" indent="0" rtl="0">
              <a:spcBef>
                <a:spcPts val="0"/>
              </a:spcBef>
              <a:spcAft>
                <a:spcPts val="0"/>
              </a:spcAft>
              <a:buClr>
                <a:srgbClr val="FFFFFF"/>
              </a:buClr>
              <a:buSzPts val="1400"/>
              <a:buFont typeface="Arial"/>
              <a:buNone/>
              <a:defRPr sz="1800">
                <a:solidFill>
                  <a:srgbClr val="FFFFFF"/>
                </a:solidFill>
              </a:defRPr>
            </a:lvl6pPr>
            <a:lvl7pPr lvl="6" indent="0" rtl="0">
              <a:spcBef>
                <a:spcPts val="0"/>
              </a:spcBef>
              <a:spcAft>
                <a:spcPts val="0"/>
              </a:spcAft>
              <a:buClr>
                <a:srgbClr val="FFFFFF"/>
              </a:buClr>
              <a:buSzPts val="1400"/>
              <a:buFont typeface="Arial"/>
              <a:buNone/>
              <a:defRPr sz="1800">
                <a:solidFill>
                  <a:srgbClr val="FFFFFF"/>
                </a:solidFill>
              </a:defRPr>
            </a:lvl7pPr>
            <a:lvl8pPr lvl="7" indent="0" rtl="0">
              <a:spcBef>
                <a:spcPts val="0"/>
              </a:spcBef>
              <a:spcAft>
                <a:spcPts val="0"/>
              </a:spcAft>
              <a:buClr>
                <a:srgbClr val="FFFFFF"/>
              </a:buClr>
              <a:buSzPts val="1400"/>
              <a:buFont typeface="Arial"/>
              <a:buNone/>
              <a:defRPr sz="1800">
                <a:solidFill>
                  <a:srgbClr val="FFFFFF"/>
                </a:solidFill>
              </a:defRPr>
            </a:lvl8pPr>
            <a:lvl9pPr lvl="8" indent="0" rtl="0">
              <a:spcBef>
                <a:spcPts val="0"/>
              </a:spcBef>
              <a:spcAft>
                <a:spcPts val="0"/>
              </a:spcAft>
              <a:buClr>
                <a:srgbClr val="FFFFFF"/>
              </a:buClr>
              <a:buSzPts val="1400"/>
              <a:buFont typeface="Arial"/>
              <a:buNone/>
              <a:defRPr sz="1800">
                <a:solidFill>
                  <a:srgbClr val="FFFFFF"/>
                </a:solidFill>
              </a:defRPr>
            </a:lvl9pPr>
          </a:lstStyle>
          <a:p>
            <a:endParaRPr/>
          </a:p>
        </p:txBody>
      </p:sp>
      <p:sp>
        <p:nvSpPr>
          <p:cNvPr id="540" name="Google Shape;540;p103"/>
          <p:cNvSpPr txBox="1">
            <a:spLocks noGrp="1"/>
          </p:cNvSpPr>
          <p:nvPr>
            <p:ph type="subTitle" idx="1"/>
          </p:nvPr>
        </p:nvSpPr>
        <p:spPr>
          <a:xfrm>
            <a:off x="4990021" y="5246400"/>
            <a:ext cx="4005600" cy="341700"/>
          </a:xfrm>
          <a:prstGeom prst="rect">
            <a:avLst/>
          </a:prstGeom>
          <a:noFill/>
          <a:ln>
            <a:noFill/>
          </a:ln>
        </p:spPr>
        <p:txBody>
          <a:bodyPr spcFirstLastPara="1" wrap="square" lIns="91425" tIns="91425" rIns="91425" bIns="91425" anchor="ctr" anchorCtr="0"/>
          <a:lstStyle>
            <a:lvl1pPr marL="0" marR="0" lvl="0"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Source Sans Pro"/>
                <a:ea typeface="Source Sans Pro"/>
                <a:cs typeface="Source Sans Pro"/>
                <a:sym typeface="Source Sans Pro"/>
              </a:defRPr>
            </a:lvl1pPr>
            <a:lvl2pPr marL="0" marR="0" lvl="1"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2pPr>
            <a:lvl3pPr marL="0" marR="0" lvl="2"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3pPr>
            <a:lvl4pPr marL="0" marR="0" lvl="3"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4pPr>
            <a:lvl5pPr marL="0" marR="0" lvl="4"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5pPr>
            <a:lvl6pPr marL="0" marR="0" lvl="5"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6pPr>
            <a:lvl7pPr marL="0" marR="0" lvl="6"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7pPr>
            <a:lvl8pPr marL="0" marR="0" lvl="7"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8pPr>
            <a:lvl9pPr marL="0" marR="0" lvl="8" indent="0" algn="r" rtl="0">
              <a:lnSpc>
                <a:spcPct val="115000"/>
              </a:lnSpc>
              <a:spcBef>
                <a:spcPts val="0"/>
              </a:spcBef>
              <a:spcAft>
                <a:spcPts val="0"/>
              </a:spcAft>
              <a:buClr>
                <a:schemeClr val="dk1"/>
              </a:buClr>
              <a:buSzPts val="1800"/>
              <a:buFont typeface="Source Sans Pro"/>
              <a:buNone/>
              <a:defRPr sz="1800" b="1" i="0" u="none" strike="noStrike" cap="none">
                <a:solidFill>
                  <a:srgbClr val="FFFFFF"/>
                </a:solidFill>
                <a:latin typeface="Montserrat"/>
                <a:ea typeface="Montserrat"/>
                <a:cs typeface="Montserrat"/>
                <a:sym typeface="Montserrat"/>
              </a:defRPr>
            </a:lvl9pPr>
          </a:lstStyle>
          <a:p>
            <a:endParaRPr/>
          </a:p>
        </p:txBody>
      </p:sp>
      <p:sp>
        <p:nvSpPr>
          <p:cNvPr id="541" name="Google Shape;541;p103"/>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542" name="Google Shape;542;p103"/>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Insert Image Here. </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cover this entire page. </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If the image is small, the background should be left as black.</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not be stretched.</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not be pixelated.</a:t>
            </a:r>
            <a:endParaRPr sz="1400"/>
          </a:p>
        </p:txBody>
      </p:sp>
    </p:spTree>
    <p:extLst>
      <p:ext uri="{BB962C8B-B14F-4D97-AF65-F5344CB8AC3E}">
        <p14:creationId xmlns:p14="http://schemas.microsoft.com/office/powerpoint/2010/main" val="28817235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Line Title and Content">
  <p:cSld name="1 Line Title and Content">
    <p:spTree>
      <p:nvGrpSpPr>
        <p:cNvPr id="1" name="Shape 543"/>
        <p:cNvGrpSpPr/>
        <p:nvPr/>
      </p:nvGrpSpPr>
      <p:grpSpPr>
        <a:xfrm>
          <a:off x="0" y="0"/>
          <a:ext cx="0" cy="0"/>
          <a:chOff x="0" y="0"/>
          <a:chExt cx="0" cy="0"/>
        </a:xfrm>
      </p:grpSpPr>
      <p:sp>
        <p:nvSpPr>
          <p:cNvPr id="544" name="Google Shape;544;p104"/>
          <p:cNvSpPr txBox="1">
            <a:spLocks noGrp="1"/>
          </p:cNvSpPr>
          <p:nvPr>
            <p:ph type="ftr" idx="11"/>
          </p:nvPr>
        </p:nvSpPr>
        <p:spPr>
          <a:xfrm>
            <a:off x="5730630" y="5111948"/>
            <a:ext cx="2895600" cy="304200"/>
          </a:xfrm>
          <a:prstGeom prst="rect">
            <a:avLst/>
          </a:prstGeom>
          <a:noFill/>
          <a:ln>
            <a:noFill/>
          </a:ln>
        </p:spPr>
        <p:txBody>
          <a:bodyPr spcFirstLastPara="1" wrap="square" lIns="0" tIns="45700" rIns="0" bIns="0" anchor="b" anchorCtr="0"/>
          <a:lstStyle>
            <a:lvl1pPr lvl="0" algn="r" rtl="0">
              <a:spcBef>
                <a:spcPts val="0"/>
              </a:spcBef>
              <a:spcAft>
                <a:spcPts val="0"/>
              </a:spcAft>
              <a:buSzPts val="1400"/>
              <a:buNone/>
              <a:defRPr>
                <a:solidFill>
                  <a:srgbClr val="21AEF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5" name="Google Shape;545;p104"/>
          <p:cNvSpPr txBox="1">
            <a:spLocks noGrp="1"/>
          </p:cNvSpPr>
          <p:nvPr>
            <p:ph type="sldNum" idx="12"/>
          </p:nvPr>
        </p:nvSpPr>
        <p:spPr>
          <a:xfrm>
            <a:off x="8626230" y="5111948"/>
            <a:ext cx="248700" cy="3042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
        <p:nvSpPr>
          <p:cNvPr id="546" name="Google Shape;546;p104"/>
          <p:cNvSpPr txBox="1">
            <a:spLocks noGrp="1"/>
          </p:cNvSpPr>
          <p:nvPr>
            <p:ph type="title"/>
          </p:nvPr>
        </p:nvSpPr>
        <p:spPr>
          <a:xfrm>
            <a:off x="268901" y="254829"/>
            <a:ext cx="7039800" cy="464400"/>
          </a:xfrm>
          <a:prstGeom prst="rect">
            <a:avLst/>
          </a:prstGeom>
          <a:noFill/>
          <a:ln>
            <a:noFill/>
          </a:ln>
        </p:spPr>
        <p:txBody>
          <a:bodyPr spcFirstLastPara="1" wrap="square" lIns="0" tIns="0" rIns="0" bIns="0" anchor="t" anchorCtr="0"/>
          <a:lstStyle>
            <a:lvl1pPr lvl="0" algn="l" rtl="0">
              <a:lnSpc>
                <a:spcPct val="80000"/>
              </a:lnSpc>
              <a:spcBef>
                <a:spcPts val="0"/>
              </a:spcBef>
              <a:spcAft>
                <a:spcPts val="0"/>
              </a:spcAft>
              <a:buClr>
                <a:srgbClr val="21AEF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7" name="Google Shape;547;p104"/>
          <p:cNvSpPr txBox="1">
            <a:spLocks noGrp="1"/>
          </p:cNvSpPr>
          <p:nvPr>
            <p:ph type="body" idx="1"/>
          </p:nvPr>
        </p:nvSpPr>
        <p:spPr>
          <a:xfrm>
            <a:off x="261938" y="873976"/>
            <a:ext cx="7047000" cy="3576300"/>
          </a:xfrm>
          <a:prstGeom prst="rect">
            <a:avLst/>
          </a:prstGeom>
          <a:noFill/>
          <a:ln>
            <a:noFill/>
          </a:ln>
        </p:spPr>
        <p:txBody>
          <a:bodyPr spcFirstLastPara="1" wrap="square" lIns="0" tIns="0" rIns="91425" bIns="0" anchor="t" anchorCtr="0"/>
          <a:lstStyle>
            <a:lvl1pPr marL="457195" marR="0" lvl="0" indent="-355596" algn="l" rtl="0">
              <a:lnSpc>
                <a:spcPct val="125000"/>
              </a:lnSpc>
              <a:spcBef>
                <a:spcPts val="300"/>
              </a:spcBef>
              <a:spcAft>
                <a:spcPts val="0"/>
              </a:spcAft>
              <a:buClr>
                <a:srgbClr val="21AEF1"/>
              </a:buClr>
              <a:buSzPts val="2000"/>
              <a:buFont typeface="Merriweather Sans"/>
              <a:buChar char="●"/>
              <a:defRPr sz="1600" b="0" i="0" u="none" strike="noStrike" cap="none">
                <a:solidFill>
                  <a:schemeClr val="dk1"/>
                </a:solidFill>
                <a:latin typeface="Arial"/>
                <a:ea typeface="Arial"/>
                <a:cs typeface="Arial"/>
                <a:sym typeface="Arial"/>
              </a:defRPr>
            </a:lvl1pPr>
            <a:lvl2pPr marL="914391" marR="0" lvl="1" indent="-355596"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2pPr>
            <a:lvl3pPr marL="1371586" marR="0" lvl="2" indent="-355596" algn="l" rtl="0">
              <a:lnSpc>
                <a:spcPct val="125000"/>
              </a:lnSpc>
              <a:spcBef>
                <a:spcPts val="600"/>
              </a:spcBef>
              <a:spcAft>
                <a:spcPts val="0"/>
              </a:spcAft>
              <a:buClr>
                <a:srgbClr val="7F7F7F"/>
              </a:buClr>
              <a:buSzPts val="2000"/>
              <a:buFont typeface="Merriweather Sans"/>
              <a:buChar char="•"/>
              <a:defRPr sz="1600" b="0" i="0" u="none" strike="noStrike" cap="none">
                <a:solidFill>
                  <a:schemeClr val="dk1"/>
                </a:solidFill>
                <a:latin typeface="Arial"/>
                <a:ea typeface="Arial"/>
                <a:cs typeface="Arial"/>
                <a:sym typeface="Arial"/>
              </a:defRPr>
            </a:lvl3pPr>
            <a:lvl4pPr marL="1828782" marR="0" lvl="3" indent="-355596"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4pPr>
            <a:lvl5pPr marL="2285977" marR="0" lvl="4" indent="-355596"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5pPr>
            <a:lvl6pPr marL="2743173" marR="0" lvl="5" indent="-355596"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368" marR="0" lvl="6" indent="-35559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563" marR="0" lvl="7" indent="-35559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759" marR="0" lvl="8" indent="-35559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069352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1 Line Title and Content">
  <p:cSld name="1_1 Line Title and Content">
    <p:spTree>
      <p:nvGrpSpPr>
        <p:cNvPr id="1" name="Shape 548"/>
        <p:cNvGrpSpPr/>
        <p:nvPr/>
      </p:nvGrpSpPr>
      <p:grpSpPr>
        <a:xfrm>
          <a:off x="0" y="0"/>
          <a:ext cx="0" cy="0"/>
          <a:chOff x="0" y="0"/>
          <a:chExt cx="0" cy="0"/>
        </a:xfrm>
      </p:grpSpPr>
      <p:sp>
        <p:nvSpPr>
          <p:cNvPr id="549" name="Google Shape;549;p105"/>
          <p:cNvSpPr txBox="1">
            <a:spLocks noGrp="1"/>
          </p:cNvSpPr>
          <p:nvPr>
            <p:ph type="ftr" idx="11"/>
          </p:nvPr>
        </p:nvSpPr>
        <p:spPr>
          <a:xfrm>
            <a:off x="5730630" y="5111948"/>
            <a:ext cx="2895600" cy="304200"/>
          </a:xfrm>
          <a:prstGeom prst="rect">
            <a:avLst/>
          </a:prstGeom>
          <a:noFill/>
          <a:ln>
            <a:noFill/>
          </a:ln>
        </p:spPr>
        <p:txBody>
          <a:bodyPr spcFirstLastPara="1" wrap="square" lIns="0" tIns="45700" rIns="0" bIns="0" anchor="b" anchorCtr="0"/>
          <a:lstStyle>
            <a:lvl1pPr lvl="0" algn="r" rtl="0">
              <a:spcBef>
                <a:spcPts val="0"/>
              </a:spcBef>
              <a:spcAft>
                <a:spcPts val="0"/>
              </a:spcAft>
              <a:buSzPts val="1400"/>
              <a:buNone/>
              <a:defRPr>
                <a:solidFill>
                  <a:srgbClr val="21AEF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0" name="Google Shape;550;p105"/>
          <p:cNvSpPr>
            <a:spLocks noGrp="1"/>
          </p:cNvSpPr>
          <p:nvPr>
            <p:ph type="pic" idx="2"/>
          </p:nvPr>
        </p:nvSpPr>
        <p:spPr>
          <a:xfrm>
            <a:off x="268901" y="873976"/>
            <a:ext cx="7039800" cy="3576300"/>
          </a:xfrm>
          <a:prstGeom prst="rect">
            <a:avLst/>
          </a:prstGeom>
          <a:noFill/>
          <a:ln>
            <a:noFill/>
          </a:ln>
        </p:spPr>
        <p:txBody>
          <a:bodyPr spcFirstLastPara="1" wrap="square" lIns="91425" tIns="45700" rIns="91425" bIns="45700" anchor="t" anchorCtr="0"/>
          <a:lstStyle>
            <a:lvl1pPr marR="0" lvl="0" algn="l" rtl="0">
              <a:lnSpc>
                <a:spcPct val="125000"/>
              </a:lnSpc>
              <a:spcBef>
                <a:spcPts val="300"/>
              </a:spcBef>
              <a:spcAft>
                <a:spcPts val="0"/>
              </a:spcAft>
              <a:buClr>
                <a:srgbClr val="7F7F7F"/>
              </a:buClr>
              <a:buSzPts val="2000"/>
              <a:buFont typeface="Arial"/>
              <a:buNone/>
              <a:defRPr sz="1600" b="0" i="0" u="none" strike="noStrike" cap="none">
                <a:solidFill>
                  <a:schemeClr val="dk1"/>
                </a:solidFill>
                <a:latin typeface="Arial"/>
                <a:ea typeface="Arial"/>
                <a:cs typeface="Arial"/>
                <a:sym typeface="Arial"/>
              </a:defRPr>
            </a:lvl1pPr>
            <a:lvl2pPr marR="0" lvl="1"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2pPr>
            <a:lvl3pPr marR="0" lvl="2"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3pPr>
            <a:lvl4pPr marR="0" lvl="3"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4pPr>
            <a:lvl5pPr marR="0" lvl="4"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5pPr>
            <a:lvl6pPr marR="0" lvl="5"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1" name="Google Shape;551;p105"/>
          <p:cNvSpPr txBox="1">
            <a:spLocks noGrp="1"/>
          </p:cNvSpPr>
          <p:nvPr>
            <p:ph type="sldNum" idx="12"/>
          </p:nvPr>
        </p:nvSpPr>
        <p:spPr>
          <a:xfrm>
            <a:off x="8626230" y="5111948"/>
            <a:ext cx="248700" cy="3042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
        <p:nvSpPr>
          <p:cNvPr id="552" name="Google Shape;552;p105"/>
          <p:cNvSpPr txBox="1">
            <a:spLocks noGrp="1"/>
          </p:cNvSpPr>
          <p:nvPr>
            <p:ph type="title"/>
          </p:nvPr>
        </p:nvSpPr>
        <p:spPr>
          <a:xfrm>
            <a:off x="268901" y="254829"/>
            <a:ext cx="7039800" cy="464400"/>
          </a:xfrm>
          <a:prstGeom prst="rect">
            <a:avLst/>
          </a:prstGeom>
          <a:noFill/>
          <a:ln>
            <a:noFill/>
          </a:ln>
        </p:spPr>
        <p:txBody>
          <a:bodyPr spcFirstLastPara="1" wrap="square" lIns="0" tIns="0" rIns="0" bIns="0" anchor="t" anchorCtr="0"/>
          <a:lstStyle>
            <a:lvl1pPr lvl="0" algn="l" rtl="0">
              <a:lnSpc>
                <a:spcPct val="80000"/>
              </a:lnSpc>
              <a:spcBef>
                <a:spcPts val="0"/>
              </a:spcBef>
              <a:spcAft>
                <a:spcPts val="0"/>
              </a:spcAft>
              <a:buClr>
                <a:srgbClr val="21AEF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5285752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 Line Title and Content">
  <p:cSld name="2 Line Title and Content">
    <p:spTree>
      <p:nvGrpSpPr>
        <p:cNvPr id="1" name="Shape 553"/>
        <p:cNvGrpSpPr/>
        <p:nvPr/>
      </p:nvGrpSpPr>
      <p:grpSpPr>
        <a:xfrm>
          <a:off x="0" y="0"/>
          <a:ext cx="0" cy="0"/>
          <a:chOff x="0" y="0"/>
          <a:chExt cx="0" cy="0"/>
        </a:xfrm>
      </p:grpSpPr>
      <p:sp>
        <p:nvSpPr>
          <p:cNvPr id="554" name="Google Shape;554;p106"/>
          <p:cNvSpPr txBox="1">
            <a:spLocks noGrp="1"/>
          </p:cNvSpPr>
          <p:nvPr>
            <p:ph type="title"/>
          </p:nvPr>
        </p:nvSpPr>
        <p:spPr>
          <a:xfrm>
            <a:off x="268902" y="256292"/>
            <a:ext cx="7047900" cy="836100"/>
          </a:xfrm>
          <a:prstGeom prst="rect">
            <a:avLst/>
          </a:prstGeom>
          <a:noFill/>
          <a:ln>
            <a:noFill/>
          </a:ln>
        </p:spPr>
        <p:txBody>
          <a:bodyPr spcFirstLastPara="1" wrap="square" lIns="0" tIns="0" rIns="0" bIns="0" anchor="t" anchorCtr="0"/>
          <a:lstStyle>
            <a:lvl1pPr lvl="0" algn="l" rtl="0">
              <a:lnSpc>
                <a:spcPct val="80000"/>
              </a:lnSpc>
              <a:spcBef>
                <a:spcPts val="0"/>
              </a:spcBef>
              <a:spcAft>
                <a:spcPts val="0"/>
              </a:spcAft>
              <a:buClr>
                <a:srgbClr val="21AEF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6"/>
          <p:cNvSpPr txBox="1">
            <a:spLocks noGrp="1"/>
          </p:cNvSpPr>
          <p:nvPr>
            <p:ph type="body" idx="1"/>
          </p:nvPr>
        </p:nvSpPr>
        <p:spPr>
          <a:xfrm>
            <a:off x="268902" y="1292761"/>
            <a:ext cx="7047000" cy="3157500"/>
          </a:xfrm>
          <a:prstGeom prst="rect">
            <a:avLst/>
          </a:prstGeom>
          <a:noFill/>
          <a:ln>
            <a:noFill/>
          </a:ln>
        </p:spPr>
        <p:txBody>
          <a:bodyPr spcFirstLastPara="1" wrap="square" lIns="0" tIns="0" rIns="91425" bIns="0" anchor="t" anchorCtr="0"/>
          <a:lstStyle>
            <a:lvl1pPr marL="457195" marR="0" lvl="0" indent="-320037" algn="l" rtl="0">
              <a:lnSpc>
                <a:spcPct val="125000"/>
              </a:lnSpc>
              <a:spcBef>
                <a:spcPts val="300"/>
              </a:spcBef>
              <a:spcAft>
                <a:spcPts val="0"/>
              </a:spcAft>
              <a:buClr>
                <a:srgbClr val="21AEF1"/>
              </a:buClr>
              <a:buSzPts val="1440"/>
              <a:buFont typeface="Noto Sans Symbols"/>
              <a:buChar char="●"/>
              <a:defRPr sz="1600" b="0" i="0" u="none" strike="noStrike" cap="none">
                <a:solidFill>
                  <a:schemeClr val="dk1"/>
                </a:solidFill>
                <a:latin typeface="Arial"/>
                <a:ea typeface="Arial"/>
                <a:cs typeface="Arial"/>
                <a:sym typeface="Arial"/>
              </a:defRPr>
            </a:lvl1pPr>
            <a:lvl2pPr marL="914391" marR="0" lvl="1" indent="-355596"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2pPr>
            <a:lvl3pPr marL="1371586" marR="0" lvl="2" indent="-355596" algn="l" rtl="0">
              <a:lnSpc>
                <a:spcPct val="125000"/>
              </a:lnSpc>
              <a:spcBef>
                <a:spcPts val="600"/>
              </a:spcBef>
              <a:spcAft>
                <a:spcPts val="0"/>
              </a:spcAft>
              <a:buClr>
                <a:srgbClr val="7F7F7F"/>
              </a:buClr>
              <a:buSzPts val="2000"/>
              <a:buFont typeface="Merriweather Sans"/>
              <a:buChar char="•"/>
              <a:defRPr sz="1600" b="0" i="0" u="none" strike="noStrike" cap="none">
                <a:solidFill>
                  <a:schemeClr val="dk1"/>
                </a:solidFill>
                <a:latin typeface="Arial"/>
                <a:ea typeface="Arial"/>
                <a:cs typeface="Arial"/>
                <a:sym typeface="Arial"/>
              </a:defRPr>
            </a:lvl3pPr>
            <a:lvl4pPr marL="1828782" marR="0" lvl="3" indent="-355596"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4pPr>
            <a:lvl5pPr marL="2285977" marR="0" lvl="4" indent="-355596" algn="l" rtl="0">
              <a:lnSpc>
                <a:spcPct val="125000"/>
              </a:lnSpc>
              <a:spcBef>
                <a:spcPts val="600"/>
              </a:spcBef>
              <a:spcAft>
                <a:spcPts val="0"/>
              </a:spcAft>
              <a:buClr>
                <a:srgbClr val="7F7F7F"/>
              </a:buClr>
              <a:buSzPts val="2000"/>
              <a:buFont typeface="Arial"/>
              <a:buChar char="•"/>
              <a:defRPr sz="1600" b="0" i="0" u="none" strike="noStrike" cap="none">
                <a:solidFill>
                  <a:schemeClr val="dk1"/>
                </a:solidFill>
                <a:latin typeface="Arial"/>
                <a:ea typeface="Arial"/>
                <a:cs typeface="Arial"/>
                <a:sym typeface="Arial"/>
              </a:defRPr>
            </a:lvl5pPr>
            <a:lvl6pPr marL="2743173" marR="0" lvl="5" indent="-355596"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368" marR="0" lvl="6" indent="-35559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563" marR="0" lvl="7" indent="-35559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759" marR="0" lvl="8" indent="-35559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6" name="Google Shape;556;p106"/>
          <p:cNvSpPr txBox="1">
            <a:spLocks noGrp="1"/>
          </p:cNvSpPr>
          <p:nvPr>
            <p:ph type="ftr" idx="11"/>
          </p:nvPr>
        </p:nvSpPr>
        <p:spPr>
          <a:xfrm>
            <a:off x="5730630" y="5111948"/>
            <a:ext cx="2895600" cy="304200"/>
          </a:xfrm>
          <a:prstGeom prst="rect">
            <a:avLst/>
          </a:prstGeom>
          <a:noFill/>
          <a:ln>
            <a:noFill/>
          </a:ln>
        </p:spPr>
        <p:txBody>
          <a:bodyPr spcFirstLastPara="1" wrap="square" lIns="0" tIns="45700" rIns="0" bIns="0" anchor="b" anchorCtr="0"/>
          <a:lstStyle>
            <a:lvl1pPr lvl="0" algn="r" rtl="0">
              <a:spcBef>
                <a:spcPts val="0"/>
              </a:spcBef>
              <a:spcAft>
                <a:spcPts val="0"/>
              </a:spcAft>
              <a:buSzPts val="1400"/>
              <a:buNone/>
              <a:defRPr>
                <a:solidFill>
                  <a:srgbClr val="21AEF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7" name="Google Shape;557;p106"/>
          <p:cNvSpPr txBox="1">
            <a:spLocks noGrp="1"/>
          </p:cNvSpPr>
          <p:nvPr>
            <p:ph type="sldNum" idx="12"/>
          </p:nvPr>
        </p:nvSpPr>
        <p:spPr>
          <a:xfrm>
            <a:off x="8626230" y="5111948"/>
            <a:ext cx="248700" cy="3042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60403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_Image Split Screen_Basic 3">
  <p:cSld name="4_Image Split Screen_Basic 3">
    <p:bg>
      <p:bgPr>
        <a:solidFill>
          <a:schemeClr val="lt1"/>
        </a:solidFill>
        <a:effectLst/>
      </p:bgPr>
    </p:bg>
    <p:spTree>
      <p:nvGrpSpPr>
        <p:cNvPr id="1" name="Shape 558"/>
        <p:cNvGrpSpPr/>
        <p:nvPr/>
      </p:nvGrpSpPr>
      <p:grpSpPr>
        <a:xfrm>
          <a:off x="0" y="0"/>
          <a:ext cx="0" cy="0"/>
          <a:chOff x="0" y="0"/>
          <a:chExt cx="0" cy="0"/>
        </a:xfrm>
      </p:grpSpPr>
      <p:sp>
        <p:nvSpPr>
          <p:cNvPr id="559" name="Google Shape;559;p107"/>
          <p:cNvSpPr/>
          <p:nvPr/>
        </p:nvSpPr>
        <p:spPr>
          <a:xfrm>
            <a:off x="4572000" y="0"/>
            <a:ext cx="4572000" cy="5715000"/>
          </a:xfrm>
          <a:prstGeom prst="rect">
            <a:avLst/>
          </a:prstGeom>
          <a:solidFill>
            <a:srgbClr val="FFFFFF"/>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07"/>
          <p:cNvSpPr/>
          <p:nvPr/>
        </p:nvSpPr>
        <p:spPr>
          <a:xfrm>
            <a:off x="4572000" y="0"/>
            <a:ext cx="4572000" cy="5715000"/>
          </a:xfrm>
          <a:prstGeom prst="rect">
            <a:avLst/>
          </a:prstGeom>
          <a:solidFill>
            <a:srgbClr val="F3F3F3"/>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07"/>
          <p:cNvSpPr txBox="1"/>
          <p:nvPr/>
        </p:nvSpPr>
        <p:spPr>
          <a:xfrm>
            <a:off x="384450" y="2402100"/>
            <a:ext cx="3803100" cy="910800"/>
          </a:xfrm>
          <a:prstGeom prst="rect">
            <a:avLst/>
          </a:prstGeom>
          <a:noFill/>
          <a:ln>
            <a:noFill/>
          </a:ln>
        </p:spPr>
        <p:txBody>
          <a:bodyPr spcFirstLastPara="1" wrap="square" lIns="91426" tIns="91426" rIns="91426" bIns="91426"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D9D9D9"/>
                </a:solidFill>
                <a:latin typeface="Source Sans Pro"/>
                <a:ea typeface="Source Sans Pro"/>
                <a:cs typeface="Source Sans Pro"/>
                <a:sym typeface="Source Sans Pro"/>
              </a:rPr>
              <a:t>Insert Image Here. </a:t>
            </a:r>
            <a:endParaRPr sz="1400" b="0" i="0" u="none" strike="noStrike" cap="none">
              <a:solidFill>
                <a:srgbClr val="D9D9D9"/>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D9D9D9"/>
                </a:solidFill>
                <a:latin typeface="Source Sans Pro"/>
                <a:ea typeface="Source Sans Pro"/>
                <a:cs typeface="Source Sans Pro"/>
                <a:sym typeface="Source Sans Pro"/>
              </a:rPr>
              <a:t>The image should cover this entire black box. </a:t>
            </a:r>
            <a:endParaRPr sz="1400" b="0" i="0" u="none" strike="noStrike" cap="none">
              <a:solidFill>
                <a:srgbClr val="D9D9D9"/>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D9D9D9"/>
                </a:solidFill>
                <a:latin typeface="Source Sans Pro"/>
                <a:ea typeface="Source Sans Pro"/>
                <a:cs typeface="Source Sans Pro"/>
                <a:sym typeface="Source Sans Pro"/>
              </a:rPr>
              <a:t>The image should not be stretched.</a:t>
            </a:r>
            <a:endParaRPr sz="1400" b="0" i="0" u="none" strike="noStrike" cap="none">
              <a:solidFill>
                <a:srgbClr val="D9D9D9"/>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D9D9D9"/>
                </a:solidFill>
                <a:latin typeface="Source Sans Pro"/>
                <a:ea typeface="Source Sans Pro"/>
                <a:cs typeface="Source Sans Pro"/>
                <a:sym typeface="Source Sans Pro"/>
              </a:rPr>
              <a:t>The image should not be pixelated.</a:t>
            </a:r>
            <a:endParaRPr sz="1400" b="0" i="0" u="none" strike="noStrike" cap="none">
              <a:solidFill>
                <a:srgbClr val="D9D9D9"/>
              </a:solidFill>
              <a:latin typeface="Source Sans Pro"/>
              <a:ea typeface="Source Sans Pro"/>
              <a:cs typeface="Source Sans Pro"/>
              <a:sym typeface="Source Sans Pro"/>
            </a:endParaRPr>
          </a:p>
        </p:txBody>
      </p:sp>
      <p:sp>
        <p:nvSpPr>
          <p:cNvPr id="562" name="Google Shape;562;p107"/>
          <p:cNvSpPr txBox="1">
            <a:spLocks noGrp="1"/>
          </p:cNvSpPr>
          <p:nvPr>
            <p:ph type="body" idx="1"/>
          </p:nvPr>
        </p:nvSpPr>
        <p:spPr>
          <a:xfrm>
            <a:off x="4832850" y="704088"/>
            <a:ext cx="4050300" cy="4374000"/>
          </a:xfrm>
          <a:prstGeom prst="rect">
            <a:avLst/>
          </a:prstGeom>
        </p:spPr>
        <p:txBody>
          <a:bodyPr spcFirstLastPara="1" wrap="square" lIns="0" tIns="0" rIns="0" bIns="0" anchor="t" anchorCtr="0"/>
          <a:lstStyle>
            <a:lvl1pPr marL="457195" lvl="0" indent="-330197" rtl="0">
              <a:spcBef>
                <a:spcPts val="0"/>
              </a:spcBef>
              <a:spcAft>
                <a:spcPts val="0"/>
              </a:spcAft>
              <a:buSzPts val="1600"/>
              <a:buChar char="●"/>
              <a:defRPr sz="1600" b="0"/>
            </a:lvl1pPr>
            <a:lvl2pPr marL="914391" lvl="1" indent="-330197" rtl="0">
              <a:spcBef>
                <a:spcPts val="0"/>
              </a:spcBef>
              <a:spcAft>
                <a:spcPts val="0"/>
              </a:spcAft>
              <a:buSzPts val="1600"/>
              <a:buChar char="○"/>
              <a:defRPr sz="1600" b="0"/>
            </a:lvl2pPr>
            <a:lvl3pPr marL="1371586" lvl="2" indent="-330197" rtl="0">
              <a:spcBef>
                <a:spcPts val="0"/>
              </a:spcBef>
              <a:spcAft>
                <a:spcPts val="0"/>
              </a:spcAft>
              <a:buSzPts val="1600"/>
              <a:buChar char="■"/>
              <a:defRPr sz="1600" b="0"/>
            </a:lvl3pPr>
            <a:lvl4pPr marL="1828782" lvl="3" indent="-330197" rtl="0">
              <a:spcBef>
                <a:spcPts val="0"/>
              </a:spcBef>
              <a:spcAft>
                <a:spcPts val="0"/>
              </a:spcAft>
              <a:buSzPts val="1600"/>
              <a:buChar char="●"/>
              <a:defRPr sz="1600" b="0"/>
            </a:lvl4pPr>
            <a:lvl5pPr marL="2285977" lvl="4" indent="-330197" rtl="0">
              <a:spcBef>
                <a:spcPts val="0"/>
              </a:spcBef>
              <a:spcAft>
                <a:spcPts val="0"/>
              </a:spcAft>
              <a:buSzPts val="1600"/>
              <a:buChar char="○"/>
              <a:defRPr sz="1600" b="0"/>
            </a:lvl5pPr>
            <a:lvl6pPr marL="2743173" lvl="5" indent="-330197" rtl="0">
              <a:spcBef>
                <a:spcPts val="0"/>
              </a:spcBef>
              <a:spcAft>
                <a:spcPts val="0"/>
              </a:spcAft>
              <a:buSzPts val="1600"/>
              <a:buChar char="■"/>
              <a:defRPr sz="1600" b="0"/>
            </a:lvl6pPr>
            <a:lvl7pPr marL="3200368" lvl="6" indent="-330197" rtl="0">
              <a:spcBef>
                <a:spcPts val="0"/>
              </a:spcBef>
              <a:spcAft>
                <a:spcPts val="0"/>
              </a:spcAft>
              <a:buSzPts val="1600"/>
              <a:buChar char="●"/>
              <a:defRPr sz="1600" b="0"/>
            </a:lvl7pPr>
            <a:lvl8pPr marL="3657563" lvl="7" indent="-330197" rtl="0">
              <a:spcBef>
                <a:spcPts val="0"/>
              </a:spcBef>
              <a:spcAft>
                <a:spcPts val="0"/>
              </a:spcAft>
              <a:buSzPts val="1600"/>
              <a:buChar char="○"/>
              <a:defRPr sz="1600" b="0"/>
            </a:lvl8pPr>
            <a:lvl9pPr marL="4114759" lvl="8" indent="-330197" rtl="0">
              <a:spcBef>
                <a:spcPts val="0"/>
              </a:spcBef>
              <a:spcAft>
                <a:spcPts val="0"/>
              </a:spcAft>
              <a:buSzPts val="1600"/>
              <a:buChar char="■"/>
              <a:defRPr sz="1600" b="0"/>
            </a:lvl9pPr>
          </a:lstStyle>
          <a:p>
            <a:endParaRPr/>
          </a:p>
        </p:txBody>
      </p:sp>
      <p:sp>
        <p:nvSpPr>
          <p:cNvPr id="563" name="Google Shape;563;p107"/>
          <p:cNvSpPr txBox="1">
            <a:spLocks noGrp="1"/>
          </p:cNvSpPr>
          <p:nvPr>
            <p:ph type="title"/>
          </p:nvPr>
        </p:nvSpPr>
        <p:spPr>
          <a:xfrm>
            <a:off x="338325" y="704088"/>
            <a:ext cx="3923400" cy="3816900"/>
          </a:xfrm>
          <a:prstGeom prst="rect">
            <a:avLst/>
          </a:prstGeom>
        </p:spPr>
        <p:txBody>
          <a:bodyPr spcFirstLastPara="1" wrap="square" lIns="0" tIns="0" rIns="0" bIns="0" anchor="t" anchorCtr="0"/>
          <a:lstStyle>
            <a:lvl1pPr marL="0" marR="0" lvl="0" indent="0" algn="l" rtl="0">
              <a:lnSpc>
                <a:spcPct val="100000"/>
              </a:lnSpc>
              <a:spcBef>
                <a:spcPts val="0"/>
              </a:spcBef>
              <a:spcAft>
                <a:spcPts val="0"/>
              </a:spcAft>
              <a:buClr>
                <a:srgbClr val="000000"/>
              </a:buClr>
              <a:buSzPts val="3000"/>
              <a:buFont typeface="Arial"/>
              <a:buNone/>
              <a:defRPr sz="3000">
                <a:highlight>
                  <a:schemeClr val="lt2"/>
                </a:highlight>
              </a:defRPr>
            </a:lvl1pPr>
            <a:lvl2pPr lvl="1" rtl="0">
              <a:lnSpc>
                <a:spcPct val="115000"/>
              </a:lnSpc>
              <a:spcBef>
                <a:spcPts val="0"/>
              </a:spcBef>
              <a:spcAft>
                <a:spcPts val="0"/>
              </a:spcAft>
              <a:buNone/>
              <a:defRPr sz="3000">
                <a:latin typeface="Source Sans Pro"/>
                <a:ea typeface="Source Sans Pro"/>
                <a:cs typeface="Source Sans Pro"/>
                <a:sym typeface="Source Sans Pro"/>
              </a:defRPr>
            </a:lvl2pPr>
            <a:lvl3pPr lvl="2" rtl="0">
              <a:lnSpc>
                <a:spcPct val="115000"/>
              </a:lnSpc>
              <a:spcBef>
                <a:spcPts val="0"/>
              </a:spcBef>
              <a:spcAft>
                <a:spcPts val="0"/>
              </a:spcAft>
              <a:buNone/>
              <a:defRPr sz="3000">
                <a:latin typeface="Source Sans Pro"/>
                <a:ea typeface="Source Sans Pro"/>
                <a:cs typeface="Source Sans Pro"/>
                <a:sym typeface="Source Sans Pro"/>
              </a:defRPr>
            </a:lvl3pPr>
            <a:lvl4pPr lvl="3" rtl="0">
              <a:lnSpc>
                <a:spcPct val="115000"/>
              </a:lnSpc>
              <a:spcBef>
                <a:spcPts val="0"/>
              </a:spcBef>
              <a:spcAft>
                <a:spcPts val="0"/>
              </a:spcAft>
              <a:buNone/>
              <a:defRPr sz="3000">
                <a:latin typeface="Source Sans Pro"/>
                <a:ea typeface="Source Sans Pro"/>
                <a:cs typeface="Source Sans Pro"/>
                <a:sym typeface="Source Sans Pro"/>
              </a:defRPr>
            </a:lvl4pPr>
            <a:lvl5pPr lvl="4" rtl="0">
              <a:lnSpc>
                <a:spcPct val="115000"/>
              </a:lnSpc>
              <a:spcBef>
                <a:spcPts val="0"/>
              </a:spcBef>
              <a:spcAft>
                <a:spcPts val="0"/>
              </a:spcAft>
              <a:buNone/>
              <a:defRPr sz="3000">
                <a:latin typeface="Source Sans Pro"/>
                <a:ea typeface="Source Sans Pro"/>
                <a:cs typeface="Source Sans Pro"/>
                <a:sym typeface="Source Sans Pro"/>
              </a:defRPr>
            </a:lvl5pPr>
            <a:lvl6pPr lvl="5" rtl="0">
              <a:lnSpc>
                <a:spcPct val="115000"/>
              </a:lnSpc>
              <a:spcBef>
                <a:spcPts val="0"/>
              </a:spcBef>
              <a:spcAft>
                <a:spcPts val="0"/>
              </a:spcAft>
              <a:buNone/>
              <a:defRPr sz="3000">
                <a:latin typeface="Source Sans Pro"/>
                <a:ea typeface="Source Sans Pro"/>
                <a:cs typeface="Source Sans Pro"/>
                <a:sym typeface="Source Sans Pro"/>
              </a:defRPr>
            </a:lvl6pPr>
            <a:lvl7pPr lvl="6" rtl="0">
              <a:lnSpc>
                <a:spcPct val="115000"/>
              </a:lnSpc>
              <a:spcBef>
                <a:spcPts val="0"/>
              </a:spcBef>
              <a:spcAft>
                <a:spcPts val="0"/>
              </a:spcAft>
              <a:buNone/>
              <a:defRPr sz="3000">
                <a:latin typeface="Source Sans Pro"/>
                <a:ea typeface="Source Sans Pro"/>
                <a:cs typeface="Source Sans Pro"/>
                <a:sym typeface="Source Sans Pro"/>
              </a:defRPr>
            </a:lvl7pPr>
            <a:lvl8pPr lvl="7" rtl="0">
              <a:lnSpc>
                <a:spcPct val="115000"/>
              </a:lnSpc>
              <a:spcBef>
                <a:spcPts val="0"/>
              </a:spcBef>
              <a:spcAft>
                <a:spcPts val="0"/>
              </a:spcAft>
              <a:buNone/>
              <a:defRPr sz="3000">
                <a:latin typeface="Source Sans Pro"/>
                <a:ea typeface="Source Sans Pro"/>
                <a:cs typeface="Source Sans Pro"/>
                <a:sym typeface="Source Sans Pro"/>
              </a:defRPr>
            </a:lvl8pPr>
            <a:lvl9pPr lvl="8" rtl="0">
              <a:lnSpc>
                <a:spcPct val="115000"/>
              </a:lnSpc>
              <a:spcBef>
                <a:spcPts val="0"/>
              </a:spcBef>
              <a:spcAft>
                <a:spcPts val="0"/>
              </a:spcAft>
              <a:buNone/>
              <a:defRPr sz="3000">
                <a:latin typeface="Source Sans Pro"/>
                <a:ea typeface="Source Sans Pro"/>
                <a:cs typeface="Source Sans Pro"/>
                <a:sym typeface="Source Sans Pro"/>
              </a:defRPr>
            </a:lvl9pPr>
          </a:lstStyle>
          <a:p>
            <a:endParaRPr/>
          </a:p>
        </p:txBody>
      </p:sp>
      <p:sp>
        <p:nvSpPr>
          <p:cNvPr id="564" name="Google Shape;564;p107"/>
          <p:cNvSpPr txBox="1">
            <a:spLocks noGrp="1"/>
          </p:cNvSpPr>
          <p:nvPr>
            <p:ph type="subTitle" idx="2"/>
          </p:nvPr>
        </p:nvSpPr>
        <p:spPr>
          <a:xfrm>
            <a:off x="338325" y="5341200"/>
            <a:ext cx="2952900" cy="148800"/>
          </a:xfrm>
          <a:prstGeom prst="rect">
            <a:avLst/>
          </a:prstGeom>
        </p:spPr>
        <p:txBody>
          <a:bodyPr spcFirstLastPara="1" wrap="square" lIns="0" tIns="0" rIns="0" bIns="0" anchor="t" anchorCtr="0"/>
          <a:lstStyle>
            <a:lvl1pPr lvl="0" rtl="0">
              <a:lnSpc>
                <a:spcPct val="100000"/>
              </a:lnSpc>
              <a:spcBef>
                <a:spcPts val="0"/>
              </a:spcBef>
              <a:spcAft>
                <a:spcPts val="0"/>
              </a:spcAft>
              <a:buNone/>
              <a:defRPr sz="900" b="0">
                <a:solidFill>
                  <a:srgbClr val="DCDCDC"/>
                </a:solidFill>
              </a:defRPr>
            </a:lvl1pPr>
            <a:lvl2pPr lvl="1" rtl="0">
              <a:lnSpc>
                <a:spcPct val="100000"/>
              </a:lnSpc>
              <a:spcBef>
                <a:spcPts val="0"/>
              </a:spcBef>
              <a:spcAft>
                <a:spcPts val="0"/>
              </a:spcAft>
              <a:buNone/>
              <a:defRPr sz="900" b="0">
                <a:solidFill>
                  <a:srgbClr val="DCDCDC"/>
                </a:solidFill>
              </a:defRPr>
            </a:lvl2pPr>
            <a:lvl3pPr lvl="2" rtl="0">
              <a:lnSpc>
                <a:spcPct val="100000"/>
              </a:lnSpc>
              <a:spcBef>
                <a:spcPts val="0"/>
              </a:spcBef>
              <a:spcAft>
                <a:spcPts val="0"/>
              </a:spcAft>
              <a:buNone/>
              <a:defRPr sz="900" b="0">
                <a:solidFill>
                  <a:srgbClr val="DCDCDC"/>
                </a:solidFill>
              </a:defRPr>
            </a:lvl3pPr>
            <a:lvl4pPr lvl="3" rtl="0">
              <a:lnSpc>
                <a:spcPct val="100000"/>
              </a:lnSpc>
              <a:spcBef>
                <a:spcPts val="0"/>
              </a:spcBef>
              <a:spcAft>
                <a:spcPts val="0"/>
              </a:spcAft>
              <a:buNone/>
              <a:defRPr sz="900" b="0">
                <a:solidFill>
                  <a:srgbClr val="DCDCDC"/>
                </a:solidFill>
              </a:defRPr>
            </a:lvl4pPr>
            <a:lvl5pPr lvl="4" rtl="0">
              <a:lnSpc>
                <a:spcPct val="100000"/>
              </a:lnSpc>
              <a:spcBef>
                <a:spcPts val="0"/>
              </a:spcBef>
              <a:spcAft>
                <a:spcPts val="0"/>
              </a:spcAft>
              <a:buNone/>
              <a:defRPr sz="900" b="0">
                <a:solidFill>
                  <a:srgbClr val="DCDCDC"/>
                </a:solidFill>
              </a:defRPr>
            </a:lvl5pPr>
            <a:lvl6pPr lvl="5" rtl="0">
              <a:lnSpc>
                <a:spcPct val="100000"/>
              </a:lnSpc>
              <a:spcBef>
                <a:spcPts val="0"/>
              </a:spcBef>
              <a:spcAft>
                <a:spcPts val="0"/>
              </a:spcAft>
              <a:buNone/>
              <a:defRPr sz="900" b="0">
                <a:solidFill>
                  <a:srgbClr val="DCDCDC"/>
                </a:solidFill>
              </a:defRPr>
            </a:lvl6pPr>
            <a:lvl7pPr lvl="6" rtl="0">
              <a:lnSpc>
                <a:spcPct val="100000"/>
              </a:lnSpc>
              <a:spcBef>
                <a:spcPts val="0"/>
              </a:spcBef>
              <a:spcAft>
                <a:spcPts val="0"/>
              </a:spcAft>
              <a:buNone/>
              <a:defRPr sz="900" b="0">
                <a:solidFill>
                  <a:srgbClr val="DCDCDC"/>
                </a:solidFill>
              </a:defRPr>
            </a:lvl7pPr>
            <a:lvl8pPr lvl="7" rtl="0">
              <a:lnSpc>
                <a:spcPct val="100000"/>
              </a:lnSpc>
              <a:spcBef>
                <a:spcPts val="0"/>
              </a:spcBef>
              <a:spcAft>
                <a:spcPts val="0"/>
              </a:spcAft>
              <a:buNone/>
              <a:defRPr sz="900" b="0">
                <a:solidFill>
                  <a:srgbClr val="DCDCDC"/>
                </a:solidFill>
              </a:defRPr>
            </a:lvl8pPr>
            <a:lvl9pPr lvl="8" rtl="0">
              <a:lnSpc>
                <a:spcPct val="100000"/>
              </a:lnSpc>
              <a:spcBef>
                <a:spcPts val="0"/>
              </a:spcBef>
              <a:spcAft>
                <a:spcPts val="0"/>
              </a:spcAft>
              <a:buNone/>
              <a:defRPr sz="900" b="0">
                <a:solidFill>
                  <a:srgbClr val="DCDCDC"/>
                </a:solidFill>
              </a:defRPr>
            </a:lvl9pPr>
          </a:lstStyle>
          <a:p>
            <a:endParaRPr/>
          </a:p>
        </p:txBody>
      </p:sp>
      <p:sp>
        <p:nvSpPr>
          <p:cNvPr id="565" name="Google Shape;565;p107"/>
          <p:cNvSpPr txBox="1">
            <a:spLocks noGrp="1"/>
          </p:cNvSpPr>
          <p:nvPr>
            <p:ph type="subTitle" idx="3"/>
          </p:nvPr>
        </p:nvSpPr>
        <p:spPr>
          <a:xfrm>
            <a:off x="4832550" y="4797300"/>
            <a:ext cx="4050900" cy="692700"/>
          </a:xfrm>
          <a:prstGeom prst="rect">
            <a:avLst/>
          </a:prstGeom>
        </p:spPr>
        <p:txBody>
          <a:bodyPr spcFirstLastPara="1" wrap="square" lIns="91425" tIns="91425" rIns="91425" bIns="91425" anchor="b" anchorCtr="0"/>
          <a:lstStyle>
            <a:lvl1pPr lvl="0" rtl="0">
              <a:spcBef>
                <a:spcPts val="0"/>
              </a:spcBef>
              <a:spcAft>
                <a:spcPts val="0"/>
              </a:spcAft>
              <a:buNone/>
              <a:defRPr sz="1200"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7542511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Text Slide_Basic" type="title">
  <p:cSld name="1_Text Slide_Basic">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569775" y="29250"/>
            <a:ext cx="3177600" cy="383400"/>
          </a:xfrm>
          <a:prstGeom prst="rect">
            <a:avLst/>
          </a:prstGeom>
          <a:solidFill>
            <a:schemeClr val="dk2"/>
          </a:solidFill>
        </p:spPr>
        <p:txBody>
          <a:bodyPr spcFirstLastPara="1" wrap="square" lIns="91425" tIns="91425" rIns="91425" bIns="91425" anchor="ctr" anchorCtr="0"/>
          <a:lstStyle>
            <a:lvl1pPr marL="0" marR="0" lvl="0" indent="0" algn="ctr" rtl="0">
              <a:lnSpc>
                <a:spcPct val="100000"/>
              </a:lnSpc>
              <a:spcBef>
                <a:spcPts val="0"/>
              </a:spcBef>
              <a:spcAft>
                <a:spcPts val="0"/>
              </a:spcAft>
              <a:buNone/>
              <a:defRPr sz="1300">
                <a:solidFill>
                  <a:schemeClr val="lt1"/>
                </a:solidFill>
                <a:latin typeface="Montserrat"/>
                <a:ea typeface="Montserrat"/>
                <a:cs typeface="Montserrat"/>
                <a:sym typeface="Montserrat"/>
              </a:defRPr>
            </a:lvl1pPr>
            <a:lvl2pPr lvl="1">
              <a:spcBef>
                <a:spcPts val="0"/>
              </a:spcBef>
              <a:spcAft>
                <a:spcPts val="0"/>
              </a:spcAft>
              <a:buNone/>
              <a:defRPr/>
            </a:lvl2pPr>
            <a:lvl3pPr lvl="2">
              <a:spcBef>
                <a:spcPts val="400"/>
              </a:spcBef>
              <a:spcAft>
                <a:spcPts val="0"/>
              </a:spcAft>
              <a:buNone/>
              <a:defRPr/>
            </a:lvl3pPr>
            <a:lvl4pPr lvl="3">
              <a:spcBef>
                <a:spcPts val="400"/>
              </a:spcBef>
              <a:spcAft>
                <a:spcPts val="0"/>
              </a:spcAft>
              <a:buNone/>
              <a:defRPr/>
            </a:lvl4pPr>
            <a:lvl5pPr lvl="4">
              <a:spcBef>
                <a:spcPts val="400"/>
              </a:spcBef>
              <a:spcAft>
                <a:spcPts val="0"/>
              </a:spcAft>
              <a:buNone/>
              <a:defRPr/>
            </a:lvl5pPr>
            <a:lvl6pPr lvl="5">
              <a:spcBef>
                <a:spcPts val="400"/>
              </a:spcBef>
              <a:spcAft>
                <a:spcPts val="0"/>
              </a:spcAft>
              <a:buNone/>
              <a:defRPr/>
            </a:lvl6pPr>
            <a:lvl7pPr lvl="6">
              <a:spcBef>
                <a:spcPts val="400"/>
              </a:spcBef>
              <a:spcAft>
                <a:spcPts val="0"/>
              </a:spcAft>
              <a:buNone/>
              <a:defRPr/>
            </a:lvl7pPr>
            <a:lvl8pPr lvl="7">
              <a:spcBef>
                <a:spcPts val="400"/>
              </a:spcBef>
              <a:spcAft>
                <a:spcPts val="0"/>
              </a:spcAft>
              <a:buNone/>
              <a:defRPr/>
            </a:lvl8pPr>
            <a:lvl9pPr lvl="8">
              <a:spcBef>
                <a:spcPts val="400"/>
              </a:spcBef>
              <a:spcAft>
                <a:spcPts val="400"/>
              </a:spcAft>
              <a:buNone/>
              <a:defRPr/>
            </a:lvl9pPr>
          </a:lstStyle>
          <a:p>
            <a:endParaRPr/>
          </a:p>
        </p:txBody>
      </p:sp>
      <p:sp>
        <p:nvSpPr>
          <p:cNvPr id="10" name="Google Shape;10;p2"/>
          <p:cNvSpPr/>
          <p:nvPr/>
        </p:nvSpPr>
        <p:spPr>
          <a:xfrm>
            <a:off x="-15750" y="1570950"/>
            <a:ext cx="9159600" cy="4144200"/>
          </a:xfrm>
          <a:prstGeom prst="rect">
            <a:avLst/>
          </a:prstGeom>
          <a:solidFill>
            <a:srgbClr val="F3F3F3"/>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11" name="Google Shape;11;p2"/>
          <p:cNvSpPr txBox="1">
            <a:spLocks noGrp="1"/>
          </p:cNvSpPr>
          <p:nvPr>
            <p:ph type="ctrTitle"/>
          </p:nvPr>
        </p:nvSpPr>
        <p:spPr>
          <a:xfrm>
            <a:off x="485800" y="761526"/>
            <a:ext cx="8336100" cy="809400"/>
          </a:xfrm>
          <a:prstGeom prst="rect">
            <a:avLst/>
          </a:prstGeom>
        </p:spPr>
        <p:txBody>
          <a:bodyPr spcFirstLastPara="1" wrap="square" lIns="91425" tIns="91425" rIns="91425" bIns="91425" anchor="t" anchorCtr="0"/>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2" name="Google Shape;12;p2"/>
          <p:cNvSpPr txBox="1">
            <a:spLocks noGrp="1"/>
          </p:cNvSpPr>
          <p:nvPr>
            <p:ph type="body" idx="2"/>
          </p:nvPr>
        </p:nvSpPr>
        <p:spPr>
          <a:xfrm>
            <a:off x="485800" y="1830826"/>
            <a:ext cx="8136300" cy="2736900"/>
          </a:xfrm>
          <a:prstGeom prst="rect">
            <a:avLst/>
          </a:prstGeom>
        </p:spPr>
        <p:txBody>
          <a:bodyPr spcFirstLastPara="1" wrap="square" lIns="91425" tIns="91425" rIns="91425" bIns="91425" anchor="t" anchorCtr="0"/>
          <a:lstStyle>
            <a:lvl1pPr marL="457195" lvl="0" indent="-380996">
              <a:lnSpc>
                <a:spcPct val="114000"/>
              </a:lnSpc>
              <a:spcBef>
                <a:spcPts val="0"/>
              </a:spcBef>
              <a:spcAft>
                <a:spcPts val="0"/>
              </a:spcAft>
              <a:buClr>
                <a:schemeClr val="dk1"/>
              </a:buClr>
              <a:buSzPts val="2400"/>
              <a:buChar char="●"/>
              <a:defRPr sz="2400">
                <a:solidFill>
                  <a:schemeClr val="dk1"/>
                </a:solidFill>
              </a:defRPr>
            </a:lvl1pPr>
            <a:lvl2pPr marL="914391" lvl="1" indent="-380996">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2pPr>
            <a:lvl3pPr marL="1371586" lvl="2" indent="-380996">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3pPr>
            <a:lvl4pPr marL="1828782" lvl="3" indent="-380996">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4pPr>
            <a:lvl5pPr marL="2285977" lvl="4" indent="-380996">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5pPr>
            <a:lvl6pPr marL="2743173" lvl="5" indent="-380996">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6pPr>
            <a:lvl7pPr marL="3200368" lvl="6" indent="-380996">
              <a:lnSpc>
                <a:spcPct val="114000"/>
              </a:lnSpc>
              <a:spcBef>
                <a:spcPts val="400"/>
              </a:spcBef>
              <a:spcAft>
                <a:spcPts val="0"/>
              </a:spcAft>
              <a:buClr>
                <a:schemeClr val="dk1"/>
              </a:buClr>
              <a:buSzPts val="2400"/>
              <a:buChar char="●"/>
              <a:defRPr sz="2400">
                <a:solidFill>
                  <a:schemeClr val="dk1"/>
                </a:solidFill>
              </a:defRPr>
            </a:lvl7pPr>
            <a:lvl8pPr marL="3657563" lvl="7" indent="-380996">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8pPr>
            <a:lvl9pPr marL="4114759" lvl="8" indent="-380996">
              <a:lnSpc>
                <a:spcPct val="114000"/>
              </a:lnSpc>
              <a:spcBef>
                <a:spcPts val="400"/>
              </a:spcBef>
              <a:spcAft>
                <a:spcPts val="40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9pPr>
          </a:lstStyle>
          <a:p>
            <a:endParaRPr/>
          </a:p>
        </p:txBody>
      </p:sp>
      <p:sp>
        <p:nvSpPr>
          <p:cNvPr id="13" name="Google Shape;13;p2"/>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cxnSp>
        <p:nvCxnSpPr>
          <p:cNvPr id="14" name="Google Shape;14;p2"/>
          <p:cNvCxnSpPr/>
          <p:nvPr/>
        </p:nvCxnSpPr>
        <p:spPr>
          <a:xfrm>
            <a:off x="1425" y="29260"/>
            <a:ext cx="9159600" cy="0"/>
          </a:xfrm>
          <a:prstGeom prst="straightConnector1">
            <a:avLst/>
          </a:prstGeom>
          <a:noFill/>
          <a:ln w="76200" cap="flat" cmpd="sng">
            <a:solidFill>
              <a:schemeClr val="dk2"/>
            </a:solidFill>
            <a:prstDash val="solid"/>
            <a:round/>
            <a:headEnd type="none" w="med" len="med"/>
            <a:tailEnd type="none" w="med" len="med"/>
          </a:ln>
        </p:spPr>
      </p:cxnSp>
      <p:sp>
        <p:nvSpPr>
          <p:cNvPr id="15" name="Google Shape;15;p2"/>
          <p:cNvSpPr txBox="1">
            <a:spLocks noGrp="1"/>
          </p:cNvSpPr>
          <p:nvPr>
            <p:ph type="subTitle" idx="4"/>
          </p:nvPr>
        </p:nvSpPr>
        <p:spPr>
          <a:xfrm>
            <a:off x="6067621" y="178376"/>
            <a:ext cx="2928000" cy="341700"/>
          </a:xfrm>
          <a:prstGeom prst="rect">
            <a:avLst/>
          </a:prstGeom>
          <a:noFill/>
        </p:spPr>
        <p:txBody>
          <a:bodyPr spcFirstLastPara="1" wrap="square" lIns="91425" tIns="91425" rIns="91425" bIns="91425" anchor="t" anchorCtr="0"/>
          <a:lstStyle>
            <a:lvl1pPr lvl="0" algn="r">
              <a:spcBef>
                <a:spcPts val="0"/>
              </a:spcBef>
              <a:spcAft>
                <a:spcPts val="0"/>
              </a:spcAft>
              <a:buNone/>
              <a:defRPr sz="1000">
                <a:solidFill>
                  <a:srgbClr val="A5A5A5"/>
                </a:solidFill>
                <a:latin typeface="Montserrat"/>
                <a:ea typeface="Montserrat"/>
                <a:cs typeface="Montserrat"/>
                <a:sym typeface="Montserrat"/>
              </a:defRPr>
            </a:lvl1pPr>
            <a:lvl2pPr lvl="1">
              <a:spcBef>
                <a:spcPts val="400"/>
              </a:spcBef>
              <a:spcAft>
                <a:spcPts val="0"/>
              </a:spcAft>
              <a:buNone/>
              <a:defRPr>
                <a:solidFill>
                  <a:srgbClr val="A5A5A5"/>
                </a:solidFill>
              </a:defRPr>
            </a:lvl2pPr>
            <a:lvl3pPr lvl="2">
              <a:spcBef>
                <a:spcPts val="400"/>
              </a:spcBef>
              <a:spcAft>
                <a:spcPts val="0"/>
              </a:spcAft>
              <a:buNone/>
              <a:defRPr>
                <a:solidFill>
                  <a:srgbClr val="A5A5A5"/>
                </a:solidFill>
              </a:defRPr>
            </a:lvl3pPr>
            <a:lvl4pPr lvl="3">
              <a:spcBef>
                <a:spcPts val="400"/>
              </a:spcBef>
              <a:spcAft>
                <a:spcPts val="0"/>
              </a:spcAft>
              <a:buNone/>
              <a:defRPr>
                <a:solidFill>
                  <a:srgbClr val="A5A5A5"/>
                </a:solidFill>
              </a:defRPr>
            </a:lvl4pPr>
            <a:lvl5pPr lvl="4">
              <a:spcBef>
                <a:spcPts val="400"/>
              </a:spcBef>
              <a:spcAft>
                <a:spcPts val="0"/>
              </a:spcAft>
              <a:buNone/>
              <a:defRPr>
                <a:solidFill>
                  <a:srgbClr val="A5A5A5"/>
                </a:solidFill>
              </a:defRPr>
            </a:lvl5pPr>
            <a:lvl6pPr lvl="5">
              <a:spcBef>
                <a:spcPts val="400"/>
              </a:spcBef>
              <a:spcAft>
                <a:spcPts val="0"/>
              </a:spcAft>
              <a:buNone/>
              <a:defRPr>
                <a:solidFill>
                  <a:srgbClr val="A5A5A5"/>
                </a:solidFill>
              </a:defRPr>
            </a:lvl6pPr>
            <a:lvl7pPr lvl="6">
              <a:spcBef>
                <a:spcPts val="400"/>
              </a:spcBef>
              <a:spcAft>
                <a:spcPts val="0"/>
              </a:spcAft>
              <a:buNone/>
              <a:defRPr>
                <a:solidFill>
                  <a:srgbClr val="A5A5A5"/>
                </a:solidFill>
              </a:defRPr>
            </a:lvl7pPr>
            <a:lvl8pPr lvl="7">
              <a:spcBef>
                <a:spcPts val="400"/>
              </a:spcBef>
              <a:spcAft>
                <a:spcPts val="0"/>
              </a:spcAft>
              <a:buNone/>
              <a:defRPr>
                <a:solidFill>
                  <a:srgbClr val="A5A5A5"/>
                </a:solidFill>
              </a:defRPr>
            </a:lvl8pPr>
            <a:lvl9pPr lvl="8">
              <a:spcBef>
                <a:spcPts val="400"/>
              </a:spcBef>
              <a:spcAft>
                <a:spcPts val="400"/>
              </a:spcAft>
              <a:buNone/>
              <a:defRPr>
                <a:solidFill>
                  <a:srgbClr val="A5A5A5"/>
                </a:solidFill>
              </a:defRPr>
            </a:lvl9pPr>
          </a:lstStyle>
          <a:p>
            <a:endParaRPr/>
          </a:p>
        </p:txBody>
      </p:sp>
    </p:spTree>
    <p:extLst>
      <p:ext uri="{BB962C8B-B14F-4D97-AF65-F5344CB8AC3E}">
        <p14:creationId xmlns:p14="http://schemas.microsoft.com/office/powerpoint/2010/main" val="5928678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Text Slide_Basic 2">
  <p:cSld name="1_Text Slide_Basic 2">
    <p:spTree>
      <p:nvGrpSpPr>
        <p:cNvPr id="1" name="Shape 16"/>
        <p:cNvGrpSpPr/>
        <p:nvPr/>
      </p:nvGrpSpPr>
      <p:grpSpPr>
        <a:xfrm>
          <a:off x="0" y="0"/>
          <a:ext cx="0" cy="0"/>
          <a:chOff x="0" y="0"/>
          <a:chExt cx="0" cy="0"/>
        </a:xfrm>
      </p:grpSpPr>
      <p:sp>
        <p:nvSpPr>
          <p:cNvPr id="17" name="Google Shape;17;p3"/>
          <p:cNvSpPr txBox="1">
            <a:spLocks noGrp="1"/>
          </p:cNvSpPr>
          <p:nvPr>
            <p:ph type="subTitle" idx="1"/>
          </p:nvPr>
        </p:nvSpPr>
        <p:spPr>
          <a:xfrm>
            <a:off x="569775" y="29250"/>
            <a:ext cx="3177600" cy="383400"/>
          </a:xfrm>
          <a:prstGeom prst="rect">
            <a:avLst/>
          </a:prstGeom>
          <a:solidFill>
            <a:schemeClr val="dk2"/>
          </a:solidFill>
        </p:spPr>
        <p:txBody>
          <a:bodyPr spcFirstLastPara="1" wrap="square" lIns="91425" tIns="91425" rIns="91425" bIns="91425" anchor="ctr" anchorCtr="0"/>
          <a:lstStyle>
            <a:lvl1pPr marL="0" marR="0" lvl="0" indent="0" algn="ctr" rtl="0">
              <a:lnSpc>
                <a:spcPct val="100000"/>
              </a:lnSpc>
              <a:spcBef>
                <a:spcPts val="0"/>
              </a:spcBef>
              <a:spcAft>
                <a:spcPts val="0"/>
              </a:spcAft>
              <a:buNone/>
              <a:defRPr sz="1300">
                <a:solidFill>
                  <a:schemeClr val="lt1"/>
                </a:solidFill>
                <a:latin typeface="Montserrat"/>
                <a:ea typeface="Montserrat"/>
                <a:cs typeface="Montserrat"/>
                <a:sym typeface="Montserrat"/>
              </a:defRPr>
            </a:lvl1pPr>
            <a:lvl2pPr lvl="1" rtl="0">
              <a:spcBef>
                <a:spcPts val="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400"/>
              </a:spcAft>
              <a:buNone/>
              <a:defRPr/>
            </a:lvl9pPr>
          </a:lstStyle>
          <a:p>
            <a:endParaRPr/>
          </a:p>
        </p:txBody>
      </p:sp>
      <p:sp>
        <p:nvSpPr>
          <p:cNvPr id="18" name="Google Shape;18;p3"/>
          <p:cNvSpPr txBox="1">
            <a:spLocks noGrp="1"/>
          </p:cNvSpPr>
          <p:nvPr>
            <p:ph type="ctrTitle"/>
          </p:nvPr>
        </p:nvSpPr>
        <p:spPr>
          <a:xfrm>
            <a:off x="485800" y="761526"/>
            <a:ext cx="8336100" cy="809400"/>
          </a:xfrm>
          <a:prstGeom prst="rect">
            <a:avLst/>
          </a:prstGeom>
        </p:spPr>
        <p:txBody>
          <a:bodyPr spcFirstLastPara="1" wrap="square" lIns="91425" tIns="91425" rIns="91425" bIns="91425" anchor="t" anchorCtr="0"/>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9" name="Google Shape;19;p3"/>
          <p:cNvSpPr txBox="1">
            <a:spLocks noGrp="1"/>
          </p:cNvSpPr>
          <p:nvPr>
            <p:ph type="body" idx="2"/>
          </p:nvPr>
        </p:nvSpPr>
        <p:spPr>
          <a:xfrm>
            <a:off x="485800" y="1830826"/>
            <a:ext cx="8147400" cy="2736900"/>
          </a:xfrm>
          <a:prstGeom prst="rect">
            <a:avLst/>
          </a:prstGeom>
        </p:spPr>
        <p:txBody>
          <a:bodyPr spcFirstLastPara="1" wrap="square" lIns="91425" tIns="91425" rIns="91425" bIns="91425" anchor="t" anchorCtr="0"/>
          <a:lstStyle>
            <a:lvl1pPr marL="457195" lvl="0" indent="-380996" rtl="0">
              <a:lnSpc>
                <a:spcPct val="114000"/>
              </a:lnSpc>
              <a:spcBef>
                <a:spcPts val="0"/>
              </a:spcBef>
              <a:spcAft>
                <a:spcPts val="0"/>
              </a:spcAft>
              <a:buClr>
                <a:schemeClr val="dk1"/>
              </a:buClr>
              <a:buSzPts val="2400"/>
              <a:buChar char="●"/>
              <a:defRPr sz="2400">
                <a:solidFill>
                  <a:schemeClr val="dk1"/>
                </a:solidFill>
              </a:defRPr>
            </a:lvl1pPr>
            <a:lvl2pPr marL="914391" lvl="1"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2pPr>
            <a:lvl3pPr marL="1371586" lvl="2"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3pPr>
            <a:lvl4pPr marL="1828782" lvl="3"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4pPr>
            <a:lvl5pPr marL="2285977" lvl="4"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5pPr>
            <a:lvl6pPr marL="2743173" lvl="5"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6pPr>
            <a:lvl7pPr marL="3200368" lvl="6" indent="-380996" rtl="0">
              <a:lnSpc>
                <a:spcPct val="114000"/>
              </a:lnSpc>
              <a:spcBef>
                <a:spcPts val="400"/>
              </a:spcBef>
              <a:spcAft>
                <a:spcPts val="0"/>
              </a:spcAft>
              <a:buClr>
                <a:schemeClr val="dk1"/>
              </a:buClr>
              <a:buSzPts val="2400"/>
              <a:buChar char="●"/>
              <a:defRPr sz="2400">
                <a:solidFill>
                  <a:schemeClr val="dk1"/>
                </a:solidFill>
              </a:defRPr>
            </a:lvl7pPr>
            <a:lvl8pPr marL="3657563" lvl="7"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8pPr>
            <a:lvl9pPr marL="4114759" lvl="8" indent="-380996" rtl="0">
              <a:lnSpc>
                <a:spcPct val="114000"/>
              </a:lnSpc>
              <a:spcBef>
                <a:spcPts val="400"/>
              </a:spcBef>
              <a:spcAft>
                <a:spcPts val="40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9pPr>
          </a:lstStyle>
          <a:p>
            <a:endParaRPr/>
          </a:p>
        </p:txBody>
      </p:sp>
      <p:sp>
        <p:nvSpPr>
          <p:cNvPr id="20" name="Google Shape;20;p3"/>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cxnSp>
        <p:nvCxnSpPr>
          <p:cNvPr id="21" name="Google Shape;21;p3"/>
          <p:cNvCxnSpPr/>
          <p:nvPr/>
        </p:nvCxnSpPr>
        <p:spPr>
          <a:xfrm>
            <a:off x="1425" y="29260"/>
            <a:ext cx="9159600" cy="0"/>
          </a:xfrm>
          <a:prstGeom prst="straightConnector1">
            <a:avLst/>
          </a:prstGeom>
          <a:noFill/>
          <a:ln w="76200" cap="flat" cmpd="sng">
            <a:solidFill>
              <a:schemeClr val="dk2"/>
            </a:solidFill>
            <a:prstDash val="solid"/>
            <a:round/>
            <a:headEnd type="none" w="med" len="med"/>
            <a:tailEnd type="none" w="med" len="med"/>
          </a:ln>
        </p:spPr>
      </p:cxnSp>
      <p:sp>
        <p:nvSpPr>
          <p:cNvPr id="22" name="Google Shape;22;p3"/>
          <p:cNvSpPr txBox="1">
            <a:spLocks noGrp="1"/>
          </p:cNvSpPr>
          <p:nvPr>
            <p:ph type="subTitle" idx="4"/>
          </p:nvPr>
        </p:nvSpPr>
        <p:spPr>
          <a:xfrm>
            <a:off x="6067621" y="178376"/>
            <a:ext cx="2928000" cy="341700"/>
          </a:xfrm>
          <a:prstGeom prst="rect">
            <a:avLst/>
          </a:prstGeom>
          <a:noFill/>
        </p:spPr>
        <p:txBody>
          <a:bodyPr spcFirstLastPara="1" wrap="square" lIns="91425" tIns="91425" rIns="91425" bIns="91425" anchor="t" anchorCtr="0"/>
          <a:lstStyle>
            <a:lvl1pPr lvl="0" algn="r" rtl="0">
              <a:spcBef>
                <a:spcPts val="0"/>
              </a:spcBef>
              <a:spcAft>
                <a:spcPts val="0"/>
              </a:spcAft>
              <a:buNone/>
              <a:defRPr sz="1000">
                <a:solidFill>
                  <a:srgbClr val="A5A5A5"/>
                </a:solidFill>
                <a:latin typeface="Montserrat"/>
                <a:ea typeface="Montserrat"/>
                <a:cs typeface="Montserrat"/>
                <a:sym typeface="Montserrat"/>
              </a:defRPr>
            </a:lvl1pPr>
            <a:lvl2pPr lvl="1" rtl="0">
              <a:spcBef>
                <a:spcPts val="400"/>
              </a:spcBef>
              <a:spcAft>
                <a:spcPts val="0"/>
              </a:spcAft>
              <a:buNone/>
              <a:defRPr>
                <a:solidFill>
                  <a:srgbClr val="A5A5A5"/>
                </a:solidFill>
              </a:defRPr>
            </a:lvl2pPr>
            <a:lvl3pPr lvl="2" rtl="0">
              <a:spcBef>
                <a:spcPts val="400"/>
              </a:spcBef>
              <a:spcAft>
                <a:spcPts val="0"/>
              </a:spcAft>
              <a:buNone/>
              <a:defRPr>
                <a:solidFill>
                  <a:srgbClr val="A5A5A5"/>
                </a:solidFill>
              </a:defRPr>
            </a:lvl3pPr>
            <a:lvl4pPr lvl="3" rtl="0">
              <a:spcBef>
                <a:spcPts val="400"/>
              </a:spcBef>
              <a:spcAft>
                <a:spcPts val="0"/>
              </a:spcAft>
              <a:buNone/>
              <a:defRPr>
                <a:solidFill>
                  <a:srgbClr val="A5A5A5"/>
                </a:solidFill>
              </a:defRPr>
            </a:lvl4pPr>
            <a:lvl5pPr lvl="4" rtl="0">
              <a:spcBef>
                <a:spcPts val="400"/>
              </a:spcBef>
              <a:spcAft>
                <a:spcPts val="0"/>
              </a:spcAft>
              <a:buNone/>
              <a:defRPr>
                <a:solidFill>
                  <a:srgbClr val="A5A5A5"/>
                </a:solidFill>
              </a:defRPr>
            </a:lvl5pPr>
            <a:lvl6pPr lvl="5" rtl="0">
              <a:spcBef>
                <a:spcPts val="400"/>
              </a:spcBef>
              <a:spcAft>
                <a:spcPts val="0"/>
              </a:spcAft>
              <a:buNone/>
              <a:defRPr>
                <a:solidFill>
                  <a:srgbClr val="A5A5A5"/>
                </a:solidFill>
              </a:defRPr>
            </a:lvl6pPr>
            <a:lvl7pPr lvl="6" rtl="0">
              <a:spcBef>
                <a:spcPts val="400"/>
              </a:spcBef>
              <a:spcAft>
                <a:spcPts val="0"/>
              </a:spcAft>
              <a:buNone/>
              <a:defRPr>
                <a:solidFill>
                  <a:srgbClr val="A5A5A5"/>
                </a:solidFill>
              </a:defRPr>
            </a:lvl7pPr>
            <a:lvl8pPr lvl="7" rtl="0">
              <a:spcBef>
                <a:spcPts val="400"/>
              </a:spcBef>
              <a:spcAft>
                <a:spcPts val="0"/>
              </a:spcAft>
              <a:buNone/>
              <a:defRPr>
                <a:solidFill>
                  <a:srgbClr val="A5A5A5"/>
                </a:solidFill>
              </a:defRPr>
            </a:lvl8pPr>
            <a:lvl9pPr lvl="8" rtl="0">
              <a:spcBef>
                <a:spcPts val="400"/>
              </a:spcBef>
              <a:spcAft>
                <a:spcPts val="400"/>
              </a:spcAft>
              <a:buNone/>
              <a:defRPr>
                <a:solidFill>
                  <a:srgbClr val="A5A5A5"/>
                </a:solidFill>
              </a:defRPr>
            </a:lvl9pPr>
          </a:lstStyle>
          <a:p>
            <a:endParaRPr/>
          </a:p>
        </p:txBody>
      </p:sp>
    </p:spTree>
    <p:extLst>
      <p:ext uri="{BB962C8B-B14F-4D97-AF65-F5344CB8AC3E}">
        <p14:creationId xmlns:p14="http://schemas.microsoft.com/office/powerpoint/2010/main" val="15562899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Text Slide_Basic 2 3">
  <p:cSld name="1_Text Slide_Basic 2 3">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485800" y="761526"/>
            <a:ext cx="8336100" cy="809400"/>
          </a:xfrm>
          <a:prstGeom prst="rect">
            <a:avLst/>
          </a:prstGeom>
        </p:spPr>
        <p:txBody>
          <a:bodyPr spcFirstLastPara="1" wrap="square" lIns="91425" tIns="91425" rIns="91425" bIns="91425" anchor="t" anchorCtr="0"/>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25" name="Google Shape;25;p4"/>
          <p:cNvSpPr txBox="1">
            <a:spLocks noGrp="1"/>
          </p:cNvSpPr>
          <p:nvPr>
            <p:ph type="body" idx="1"/>
          </p:nvPr>
        </p:nvSpPr>
        <p:spPr>
          <a:xfrm>
            <a:off x="485800" y="1830826"/>
            <a:ext cx="8214000" cy="2736900"/>
          </a:xfrm>
          <a:prstGeom prst="rect">
            <a:avLst/>
          </a:prstGeom>
        </p:spPr>
        <p:txBody>
          <a:bodyPr spcFirstLastPara="1" wrap="square" lIns="91425" tIns="91425" rIns="91425" bIns="91425" anchor="t" anchorCtr="0"/>
          <a:lstStyle>
            <a:lvl1pPr marL="457195" lvl="0" indent="-380996" rtl="0">
              <a:lnSpc>
                <a:spcPct val="114000"/>
              </a:lnSpc>
              <a:spcBef>
                <a:spcPts val="0"/>
              </a:spcBef>
              <a:spcAft>
                <a:spcPts val="0"/>
              </a:spcAft>
              <a:buClr>
                <a:schemeClr val="dk1"/>
              </a:buClr>
              <a:buSzPts val="2400"/>
              <a:buChar char="●"/>
              <a:defRPr sz="2400">
                <a:solidFill>
                  <a:schemeClr val="dk1"/>
                </a:solidFill>
              </a:defRPr>
            </a:lvl1pPr>
            <a:lvl2pPr marL="914391" lvl="1"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2pPr>
            <a:lvl3pPr marL="1371586" lvl="2"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3pPr>
            <a:lvl4pPr marL="1828782" lvl="3"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4pPr>
            <a:lvl5pPr marL="2285977" lvl="4"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5pPr>
            <a:lvl6pPr marL="2743173" lvl="5"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6pPr>
            <a:lvl7pPr marL="3200368" lvl="6" indent="-380996" rtl="0">
              <a:lnSpc>
                <a:spcPct val="114000"/>
              </a:lnSpc>
              <a:spcBef>
                <a:spcPts val="400"/>
              </a:spcBef>
              <a:spcAft>
                <a:spcPts val="0"/>
              </a:spcAft>
              <a:buClr>
                <a:schemeClr val="dk1"/>
              </a:buClr>
              <a:buSzPts val="2400"/>
              <a:buChar char="●"/>
              <a:defRPr sz="2400">
                <a:solidFill>
                  <a:schemeClr val="dk1"/>
                </a:solidFill>
              </a:defRPr>
            </a:lvl7pPr>
            <a:lvl8pPr marL="3657563" lvl="7" indent="-380996" rtl="0">
              <a:lnSpc>
                <a:spcPct val="114000"/>
              </a:lnSpc>
              <a:spcBef>
                <a:spcPts val="400"/>
              </a:spcBef>
              <a:spcAft>
                <a:spcPts val="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8pPr>
            <a:lvl9pPr marL="4114759" lvl="8" indent="-380996" rtl="0">
              <a:lnSpc>
                <a:spcPct val="114000"/>
              </a:lnSpc>
              <a:spcBef>
                <a:spcPts val="400"/>
              </a:spcBef>
              <a:spcAft>
                <a:spcPts val="400"/>
              </a:spcAft>
              <a:buClr>
                <a:schemeClr val="dk1"/>
              </a:buClr>
              <a:buSzPts val="2400"/>
              <a:buFont typeface="Source Sans Pro"/>
              <a:buChar char="■"/>
              <a:defRPr sz="2400">
                <a:solidFill>
                  <a:schemeClr val="dk1"/>
                </a:solidFill>
                <a:latin typeface="Source Sans Pro"/>
                <a:ea typeface="Source Sans Pro"/>
                <a:cs typeface="Source Sans Pro"/>
                <a:sym typeface="Source Sans Pro"/>
              </a:defRPr>
            </a:lvl9pPr>
          </a:lstStyle>
          <a:p>
            <a:endParaRPr/>
          </a:p>
        </p:txBody>
      </p:sp>
      <p:sp>
        <p:nvSpPr>
          <p:cNvPr id="26" name="Google Shape;26;p4"/>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444610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ext Slide_Basic 2 2">
  <p:cSld name="1_Text Slide_Basic 2 2">
    <p:bg>
      <p:bgPr>
        <a:solidFill>
          <a:srgbClr val="000000"/>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569775" y="29250"/>
            <a:ext cx="3177600" cy="383400"/>
          </a:xfrm>
          <a:prstGeom prst="rect">
            <a:avLst/>
          </a:prstGeom>
          <a:solidFill>
            <a:schemeClr val="dk2"/>
          </a:solidFill>
        </p:spPr>
        <p:txBody>
          <a:bodyPr spcFirstLastPara="1" wrap="square" lIns="91425" tIns="91425" rIns="91425" bIns="91425" anchor="ctr" anchorCtr="0"/>
          <a:lstStyle>
            <a:lvl1pPr marL="0" marR="0" lvl="0" indent="0" algn="ctr" rtl="0">
              <a:lnSpc>
                <a:spcPct val="100000"/>
              </a:lnSpc>
              <a:spcBef>
                <a:spcPts val="0"/>
              </a:spcBef>
              <a:spcAft>
                <a:spcPts val="0"/>
              </a:spcAft>
              <a:buNone/>
              <a:defRPr sz="1300">
                <a:solidFill>
                  <a:schemeClr val="lt1"/>
                </a:solidFill>
                <a:latin typeface="Montserrat"/>
                <a:ea typeface="Montserrat"/>
                <a:cs typeface="Montserrat"/>
                <a:sym typeface="Montserrat"/>
              </a:defRPr>
            </a:lvl1pPr>
            <a:lvl2pPr lvl="1" rtl="0">
              <a:spcBef>
                <a:spcPts val="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400"/>
              </a:spcAft>
              <a:buNone/>
              <a:defRPr/>
            </a:lvl9pPr>
          </a:lstStyle>
          <a:p>
            <a:endParaRPr/>
          </a:p>
        </p:txBody>
      </p:sp>
      <p:sp>
        <p:nvSpPr>
          <p:cNvPr id="29" name="Google Shape;29;p5"/>
          <p:cNvSpPr txBox="1">
            <a:spLocks noGrp="1"/>
          </p:cNvSpPr>
          <p:nvPr>
            <p:ph type="ctrTitle"/>
          </p:nvPr>
        </p:nvSpPr>
        <p:spPr>
          <a:xfrm>
            <a:off x="485800" y="2283900"/>
            <a:ext cx="8336100" cy="8094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000"/>
              <a:buNone/>
              <a:defRPr>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30" name="Google Shape;30;p5"/>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cxnSp>
        <p:nvCxnSpPr>
          <p:cNvPr id="31" name="Google Shape;31;p5"/>
          <p:cNvCxnSpPr/>
          <p:nvPr/>
        </p:nvCxnSpPr>
        <p:spPr>
          <a:xfrm>
            <a:off x="1425" y="29260"/>
            <a:ext cx="9159600" cy="0"/>
          </a:xfrm>
          <a:prstGeom prst="straightConnector1">
            <a:avLst/>
          </a:prstGeom>
          <a:noFill/>
          <a:ln w="76200" cap="flat" cmpd="sng">
            <a:solidFill>
              <a:schemeClr val="dk2"/>
            </a:solidFill>
            <a:prstDash val="solid"/>
            <a:round/>
            <a:headEnd type="none" w="med" len="med"/>
            <a:tailEnd type="none" w="med" len="med"/>
          </a:ln>
        </p:spPr>
      </p:cxnSp>
      <p:sp>
        <p:nvSpPr>
          <p:cNvPr id="32" name="Google Shape;32;p5"/>
          <p:cNvSpPr txBox="1">
            <a:spLocks noGrp="1"/>
          </p:cNvSpPr>
          <p:nvPr>
            <p:ph type="subTitle" idx="3"/>
          </p:nvPr>
        </p:nvSpPr>
        <p:spPr>
          <a:xfrm>
            <a:off x="6067621" y="178376"/>
            <a:ext cx="2928000" cy="341700"/>
          </a:xfrm>
          <a:prstGeom prst="rect">
            <a:avLst/>
          </a:prstGeom>
          <a:noFill/>
        </p:spPr>
        <p:txBody>
          <a:bodyPr spcFirstLastPara="1" wrap="square" lIns="91425" tIns="91425" rIns="91425" bIns="91425" anchor="t" anchorCtr="0"/>
          <a:lstStyle>
            <a:lvl1pPr lvl="0" algn="r" rtl="0">
              <a:spcBef>
                <a:spcPts val="0"/>
              </a:spcBef>
              <a:spcAft>
                <a:spcPts val="0"/>
              </a:spcAft>
              <a:buNone/>
              <a:defRPr sz="1000">
                <a:solidFill>
                  <a:srgbClr val="DCDCDC"/>
                </a:solidFill>
                <a:latin typeface="Montserrat"/>
                <a:ea typeface="Montserrat"/>
                <a:cs typeface="Montserrat"/>
                <a:sym typeface="Montserrat"/>
              </a:defRPr>
            </a:lvl1pPr>
            <a:lvl2pPr lvl="1" rtl="0">
              <a:spcBef>
                <a:spcPts val="400"/>
              </a:spcBef>
              <a:spcAft>
                <a:spcPts val="0"/>
              </a:spcAft>
              <a:buNone/>
              <a:defRPr>
                <a:solidFill>
                  <a:srgbClr val="A5A5A5"/>
                </a:solidFill>
              </a:defRPr>
            </a:lvl2pPr>
            <a:lvl3pPr lvl="2" rtl="0">
              <a:spcBef>
                <a:spcPts val="400"/>
              </a:spcBef>
              <a:spcAft>
                <a:spcPts val="0"/>
              </a:spcAft>
              <a:buNone/>
              <a:defRPr>
                <a:solidFill>
                  <a:srgbClr val="A5A5A5"/>
                </a:solidFill>
              </a:defRPr>
            </a:lvl3pPr>
            <a:lvl4pPr lvl="3" rtl="0">
              <a:spcBef>
                <a:spcPts val="400"/>
              </a:spcBef>
              <a:spcAft>
                <a:spcPts val="0"/>
              </a:spcAft>
              <a:buNone/>
              <a:defRPr>
                <a:solidFill>
                  <a:srgbClr val="A5A5A5"/>
                </a:solidFill>
              </a:defRPr>
            </a:lvl4pPr>
            <a:lvl5pPr lvl="4" rtl="0">
              <a:spcBef>
                <a:spcPts val="400"/>
              </a:spcBef>
              <a:spcAft>
                <a:spcPts val="0"/>
              </a:spcAft>
              <a:buNone/>
              <a:defRPr>
                <a:solidFill>
                  <a:srgbClr val="A5A5A5"/>
                </a:solidFill>
              </a:defRPr>
            </a:lvl5pPr>
            <a:lvl6pPr lvl="5" rtl="0">
              <a:spcBef>
                <a:spcPts val="400"/>
              </a:spcBef>
              <a:spcAft>
                <a:spcPts val="0"/>
              </a:spcAft>
              <a:buNone/>
              <a:defRPr>
                <a:solidFill>
                  <a:srgbClr val="A5A5A5"/>
                </a:solidFill>
              </a:defRPr>
            </a:lvl6pPr>
            <a:lvl7pPr lvl="6" rtl="0">
              <a:spcBef>
                <a:spcPts val="400"/>
              </a:spcBef>
              <a:spcAft>
                <a:spcPts val="0"/>
              </a:spcAft>
              <a:buNone/>
              <a:defRPr>
                <a:solidFill>
                  <a:srgbClr val="A5A5A5"/>
                </a:solidFill>
              </a:defRPr>
            </a:lvl7pPr>
            <a:lvl8pPr lvl="7" rtl="0">
              <a:spcBef>
                <a:spcPts val="400"/>
              </a:spcBef>
              <a:spcAft>
                <a:spcPts val="0"/>
              </a:spcAft>
              <a:buNone/>
              <a:defRPr>
                <a:solidFill>
                  <a:srgbClr val="A5A5A5"/>
                </a:solidFill>
              </a:defRPr>
            </a:lvl8pPr>
            <a:lvl9pPr lvl="8" rtl="0">
              <a:spcBef>
                <a:spcPts val="400"/>
              </a:spcBef>
              <a:spcAft>
                <a:spcPts val="400"/>
              </a:spcAft>
              <a:buNone/>
              <a:defRPr>
                <a:solidFill>
                  <a:srgbClr val="A5A5A5"/>
                </a:solidFill>
              </a:defRPr>
            </a:lvl9pPr>
          </a:lstStyle>
          <a:p>
            <a:endParaRPr/>
          </a:p>
        </p:txBody>
      </p:sp>
    </p:spTree>
    <p:extLst>
      <p:ext uri="{BB962C8B-B14F-4D97-AF65-F5344CB8AC3E}">
        <p14:creationId xmlns:p14="http://schemas.microsoft.com/office/powerpoint/2010/main" val="3114757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Image Split Screen_Basic 1">
  <p:cSld name="CUSTOM_3_1_1">
    <p:bg>
      <p:bgPr>
        <a:solidFill>
          <a:schemeClr val="lt1"/>
        </a:solidFill>
        <a:effectLst/>
      </p:bgPr>
    </p:bg>
    <p:spTree>
      <p:nvGrpSpPr>
        <p:cNvPr id="1" name="Shape 36"/>
        <p:cNvGrpSpPr/>
        <p:nvPr/>
      </p:nvGrpSpPr>
      <p:grpSpPr>
        <a:xfrm>
          <a:off x="0" y="0"/>
          <a:ext cx="0" cy="0"/>
          <a:chOff x="0" y="0"/>
          <a:chExt cx="0" cy="0"/>
        </a:xfrm>
      </p:grpSpPr>
      <p:sp>
        <p:nvSpPr>
          <p:cNvPr id="37" name="Google Shape;37;p7"/>
          <p:cNvSpPr/>
          <p:nvPr/>
        </p:nvSpPr>
        <p:spPr>
          <a:xfrm>
            <a:off x="-7300" y="-5350"/>
            <a:ext cx="5577900" cy="57204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38" name="Google Shape;38;p7"/>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39" name="Google Shape;39;p7"/>
          <p:cNvSpPr/>
          <p:nvPr/>
        </p:nvSpPr>
        <p:spPr>
          <a:xfrm>
            <a:off x="1398950" y="1597824"/>
            <a:ext cx="426000" cy="119700"/>
          </a:xfrm>
          <a:prstGeom prst="rect">
            <a:avLst/>
          </a:prstGeom>
          <a:solidFill>
            <a:schemeClr val="lt2"/>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40" name="Google Shape;40;p7"/>
          <p:cNvSpPr txBox="1">
            <a:spLocks noGrp="1"/>
          </p:cNvSpPr>
          <p:nvPr>
            <p:ph type="ctrTitle"/>
          </p:nvPr>
        </p:nvSpPr>
        <p:spPr>
          <a:xfrm>
            <a:off x="1266225" y="1793726"/>
            <a:ext cx="4304400" cy="2223600"/>
          </a:xfrm>
          <a:prstGeom prst="rect">
            <a:avLst/>
          </a:prstGeom>
        </p:spPr>
        <p:txBody>
          <a:bodyPr spcFirstLastPara="1" wrap="square" lIns="91425" tIns="91425" rIns="91425" bIns="91425" anchor="t" anchorCtr="0"/>
          <a:lstStyle>
            <a:lvl1pPr marL="0" marR="0" lvl="0" indent="0" algn="l" rtl="0">
              <a:lnSpc>
                <a:spcPct val="90000"/>
              </a:lnSpc>
              <a:spcBef>
                <a:spcPts val="0"/>
              </a:spcBef>
              <a:spcAft>
                <a:spcPts val="0"/>
              </a:spcAft>
              <a:buNone/>
              <a:defRPr sz="4500">
                <a:solidFill>
                  <a:srgbClr val="FFFFFF"/>
                </a:solidFill>
              </a:defRPr>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41" name="Google Shape;41;p7"/>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rtl="0">
              <a:spcBef>
                <a:spcPts val="0"/>
              </a:spcBef>
              <a:spcAft>
                <a:spcPts val="0"/>
              </a:spcAft>
              <a:buNone/>
              <a:defRPr>
                <a:solidFill>
                  <a:srgbClr val="A5A5A5"/>
                </a:solidFill>
              </a:defRPr>
            </a:lvl1pPr>
            <a:lvl2pPr lvl="1" rtl="0">
              <a:spcBef>
                <a:spcPts val="0"/>
              </a:spcBef>
              <a:spcAft>
                <a:spcPts val="0"/>
              </a:spcAft>
              <a:buNone/>
              <a:defRPr>
                <a:solidFill>
                  <a:srgbClr val="FFFFFF"/>
                </a:solidFill>
                <a:latin typeface="Montserrat"/>
                <a:ea typeface="Montserrat"/>
                <a:cs typeface="Montserrat"/>
                <a:sym typeface="Montserrat"/>
              </a:defRPr>
            </a:lvl2pPr>
            <a:lvl3pPr lvl="2" rtl="0">
              <a:spcBef>
                <a:spcPts val="0"/>
              </a:spcBef>
              <a:spcAft>
                <a:spcPts val="0"/>
              </a:spcAft>
              <a:buNone/>
              <a:defRPr>
                <a:solidFill>
                  <a:srgbClr val="FFFFFF"/>
                </a:solidFill>
                <a:latin typeface="Montserrat"/>
                <a:ea typeface="Montserrat"/>
                <a:cs typeface="Montserrat"/>
                <a:sym typeface="Montserrat"/>
              </a:defRPr>
            </a:lvl3pPr>
            <a:lvl4pPr lvl="3" rtl="0">
              <a:spcBef>
                <a:spcPts val="0"/>
              </a:spcBef>
              <a:spcAft>
                <a:spcPts val="0"/>
              </a:spcAft>
              <a:buNone/>
              <a:defRPr>
                <a:solidFill>
                  <a:srgbClr val="FFFFFF"/>
                </a:solidFill>
                <a:latin typeface="Montserrat"/>
                <a:ea typeface="Montserrat"/>
                <a:cs typeface="Montserrat"/>
                <a:sym typeface="Montserrat"/>
              </a:defRPr>
            </a:lvl4pPr>
            <a:lvl5pPr lvl="4" rtl="0">
              <a:spcBef>
                <a:spcPts val="0"/>
              </a:spcBef>
              <a:spcAft>
                <a:spcPts val="0"/>
              </a:spcAft>
              <a:buNone/>
              <a:defRPr>
                <a:solidFill>
                  <a:srgbClr val="FFFFFF"/>
                </a:solidFill>
                <a:latin typeface="Montserrat"/>
                <a:ea typeface="Montserrat"/>
                <a:cs typeface="Montserrat"/>
                <a:sym typeface="Montserrat"/>
              </a:defRPr>
            </a:lvl5pPr>
            <a:lvl6pPr lvl="5" rtl="0">
              <a:spcBef>
                <a:spcPts val="0"/>
              </a:spcBef>
              <a:spcAft>
                <a:spcPts val="0"/>
              </a:spcAft>
              <a:buNone/>
              <a:defRPr>
                <a:solidFill>
                  <a:srgbClr val="FFFFFF"/>
                </a:solidFill>
                <a:latin typeface="Montserrat"/>
                <a:ea typeface="Montserrat"/>
                <a:cs typeface="Montserrat"/>
                <a:sym typeface="Montserrat"/>
              </a:defRPr>
            </a:lvl6pPr>
            <a:lvl7pPr lvl="6" rtl="0">
              <a:spcBef>
                <a:spcPts val="0"/>
              </a:spcBef>
              <a:spcAft>
                <a:spcPts val="0"/>
              </a:spcAft>
              <a:buNone/>
              <a:defRPr>
                <a:solidFill>
                  <a:srgbClr val="FFFFFF"/>
                </a:solidFill>
                <a:latin typeface="Montserrat"/>
                <a:ea typeface="Montserrat"/>
                <a:cs typeface="Montserrat"/>
                <a:sym typeface="Montserrat"/>
              </a:defRPr>
            </a:lvl7pPr>
            <a:lvl8pPr lvl="7" rtl="0">
              <a:spcBef>
                <a:spcPts val="0"/>
              </a:spcBef>
              <a:spcAft>
                <a:spcPts val="0"/>
              </a:spcAft>
              <a:buNone/>
              <a:defRPr>
                <a:solidFill>
                  <a:srgbClr val="FFFFFF"/>
                </a:solidFill>
                <a:latin typeface="Montserrat"/>
                <a:ea typeface="Montserrat"/>
                <a:cs typeface="Montserrat"/>
                <a:sym typeface="Montserrat"/>
              </a:defRPr>
            </a:lvl8pPr>
            <a:lvl9pPr lvl="8"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42" name="Google Shape;42;p7"/>
          <p:cNvSpPr txBox="1">
            <a:spLocks noGrp="1"/>
          </p:cNvSpPr>
          <p:nvPr>
            <p:ph type="subTitle" idx="2"/>
          </p:nvPr>
        </p:nvSpPr>
        <p:spPr>
          <a:xfrm>
            <a:off x="6120100" y="1445426"/>
            <a:ext cx="2353800" cy="3719100"/>
          </a:xfrm>
          <a:prstGeom prst="rect">
            <a:avLst/>
          </a:prstGeom>
        </p:spPr>
        <p:txBody>
          <a:bodyPr spcFirstLastPara="1" wrap="square" lIns="91425" tIns="91425" rIns="91425" bIns="91425" anchor="t" anchorCtr="0"/>
          <a:lstStyle>
            <a:lvl1pPr lvl="0">
              <a:spcBef>
                <a:spcPts val="0"/>
              </a:spcBef>
              <a:spcAft>
                <a:spcPts val="0"/>
              </a:spcAft>
              <a:buNone/>
              <a:defRPr sz="16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ext Slide_Basic 2 1">
  <p:cSld name="1_Text Slide_Basic 2 1">
    <p:spTree>
      <p:nvGrpSpPr>
        <p:cNvPr id="1" name="Shape 33"/>
        <p:cNvGrpSpPr/>
        <p:nvPr/>
      </p:nvGrpSpPr>
      <p:grpSpPr>
        <a:xfrm>
          <a:off x="0" y="0"/>
          <a:ext cx="0" cy="0"/>
          <a:chOff x="0" y="0"/>
          <a:chExt cx="0" cy="0"/>
        </a:xfrm>
      </p:grpSpPr>
      <p:sp>
        <p:nvSpPr>
          <p:cNvPr id="34" name="Google Shape;34;p6"/>
          <p:cNvSpPr/>
          <p:nvPr/>
        </p:nvSpPr>
        <p:spPr>
          <a:xfrm>
            <a:off x="3691900" y="1570950"/>
            <a:ext cx="5451900" cy="4144200"/>
          </a:xfrm>
          <a:prstGeom prst="rect">
            <a:avLst/>
          </a:prstGeom>
          <a:solidFill>
            <a:srgbClr val="F3F3F3"/>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35" name="Google Shape;35;p6"/>
          <p:cNvSpPr txBox="1">
            <a:spLocks noGrp="1"/>
          </p:cNvSpPr>
          <p:nvPr>
            <p:ph type="body" idx="1"/>
          </p:nvPr>
        </p:nvSpPr>
        <p:spPr>
          <a:xfrm>
            <a:off x="4206725" y="1922426"/>
            <a:ext cx="4473900" cy="3318300"/>
          </a:xfrm>
          <a:prstGeom prst="rect">
            <a:avLst/>
          </a:prstGeom>
        </p:spPr>
        <p:txBody>
          <a:bodyPr spcFirstLastPara="1" wrap="square" lIns="91425" tIns="91425" rIns="91425" bIns="91425" anchor="t" anchorCtr="0"/>
          <a:lstStyle>
            <a:lvl1pPr marL="457195" lvl="0" indent="-330197" rtl="0">
              <a:lnSpc>
                <a:spcPct val="114000"/>
              </a:lnSpc>
              <a:spcBef>
                <a:spcPts val="0"/>
              </a:spcBef>
              <a:spcAft>
                <a:spcPts val="0"/>
              </a:spcAft>
              <a:buClr>
                <a:schemeClr val="dk1"/>
              </a:buClr>
              <a:buSzPts val="1600"/>
              <a:buChar char="●"/>
              <a:defRPr sz="1600">
                <a:solidFill>
                  <a:schemeClr val="dk1"/>
                </a:solidFill>
              </a:defRPr>
            </a:lvl1pPr>
            <a:lvl2pPr marL="914391" lvl="1"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2pPr>
            <a:lvl3pPr marL="1371586" lvl="2"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3pPr>
            <a:lvl4pPr marL="1828782" lvl="3"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4pPr>
            <a:lvl5pPr marL="2285977" lvl="4"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5pPr>
            <a:lvl6pPr marL="2743173" lvl="5"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6pPr>
            <a:lvl7pPr marL="3200368" lvl="6" indent="-330197" rtl="0">
              <a:lnSpc>
                <a:spcPct val="114000"/>
              </a:lnSpc>
              <a:spcBef>
                <a:spcPts val="400"/>
              </a:spcBef>
              <a:spcAft>
                <a:spcPts val="0"/>
              </a:spcAft>
              <a:buClr>
                <a:schemeClr val="dk1"/>
              </a:buClr>
              <a:buSzPts val="1600"/>
              <a:buChar char="●"/>
              <a:defRPr sz="1600">
                <a:solidFill>
                  <a:schemeClr val="dk1"/>
                </a:solidFill>
              </a:defRPr>
            </a:lvl7pPr>
            <a:lvl8pPr marL="3657563" lvl="7"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8pPr>
            <a:lvl9pPr marL="4114759" lvl="8" indent="-330197" rtl="0">
              <a:lnSpc>
                <a:spcPct val="114000"/>
              </a:lnSpc>
              <a:spcBef>
                <a:spcPts val="400"/>
              </a:spcBef>
              <a:spcAft>
                <a:spcPts val="40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9pPr>
          </a:lstStyle>
          <a:p>
            <a:endParaRPr/>
          </a:p>
        </p:txBody>
      </p:sp>
      <p:sp>
        <p:nvSpPr>
          <p:cNvPr id="36" name="Google Shape;36;p6"/>
          <p:cNvSpPr txBox="1">
            <a:spLocks noGrp="1"/>
          </p:cNvSpPr>
          <p:nvPr>
            <p:ph type="ctrTitle"/>
          </p:nvPr>
        </p:nvSpPr>
        <p:spPr>
          <a:xfrm>
            <a:off x="485800" y="1922426"/>
            <a:ext cx="3035400" cy="2502600"/>
          </a:xfrm>
          <a:prstGeom prst="rect">
            <a:avLst/>
          </a:prstGeom>
        </p:spPr>
        <p:txBody>
          <a:bodyPr spcFirstLastPara="1" wrap="square" lIns="91425" tIns="91425" rIns="91425" bIns="91425" anchor="t" anchorCtr="0"/>
          <a:lstStyle>
            <a:lvl1pPr lvl="0" rtl="0">
              <a:spcBef>
                <a:spcPts val="0"/>
              </a:spcBef>
              <a:spcAft>
                <a:spcPts val="0"/>
              </a:spcAft>
              <a:buSzPts val="3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37" name="Google Shape;37;p6"/>
          <p:cNvSpPr/>
          <p:nvPr/>
        </p:nvSpPr>
        <p:spPr>
          <a:xfrm>
            <a:off x="-15600" y="-56500"/>
            <a:ext cx="9188400" cy="16161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38" name="Google Shape;38;p6"/>
          <p:cNvSpPr txBox="1">
            <a:spLocks noGrp="1"/>
          </p:cNvSpPr>
          <p:nvPr>
            <p:ph type="subTitle" idx="2"/>
          </p:nvPr>
        </p:nvSpPr>
        <p:spPr>
          <a:xfrm>
            <a:off x="331750" y="1220676"/>
            <a:ext cx="3360000" cy="341700"/>
          </a:xfrm>
          <a:prstGeom prst="rect">
            <a:avLst/>
          </a:prstGeom>
          <a:solidFill>
            <a:schemeClr val="dk2"/>
          </a:solidFill>
        </p:spPr>
        <p:txBody>
          <a:bodyPr spcFirstLastPara="1" wrap="square" lIns="91425" tIns="91425" rIns="91425" bIns="91425" anchor="ctr" anchorCtr="0"/>
          <a:lstStyle>
            <a:lvl1pPr marL="0" marR="0" lvl="0" indent="0" algn="ctr" rtl="0">
              <a:lnSpc>
                <a:spcPct val="100000"/>
              </a:lnSpc>
              <a:spcBef>
                <a:spcPts val="0"/>
              </a:spcBef>
              <a:spcAft>
                <a:spcPts val="0"/>
              </a:spcAft>
              <a:buNone/>
              <a:defRPr sz="1300">
                <a:solidFill>
                  <a:schemeClr val="lt1"/>
                </a:solidFill>
                <a:latin typeface="Montserrat"/>
                <a:ea typeface="Montserrat"/>
                <a:cs typeface="Montserrat"/>
                <a:sym typeface="Montserrat"/>
              </a:defRPr>
            </a:lvl1pPr>
            <a:lvl2pPr lvl="1" rtl="0">
              <a:spcBef>
                <a:spcPts val="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400"/>
              </a:spcAft>
              <a:buNone/>
              <a:defRPr/>
            </a:lvl9pPr>
          </a:lstStyle>
          <a:p>
            <a:endParaRPr/>
          </a:p>
        </p:txBody>
      </p:sp>
      <p:sp>
        <p:nvSpPr>
          <p:cNvPr id="39" name="Google Shape;39;p6"/>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40" name="Google Shape;40;p6"/>
          <p:cNvSpPr txBox="1">
            <a:spLocks noGrp="1"/>
          </p:cNvSpPr>
          <p:nvPr>
            <p:ph type="subTitle" idx="4"/>
          </p:nvPr>
        </p:nvSpPr>
        <p:spPr>
          <a:xfrm>
            <a:off x="6067621" y="178376"/>
            <a:ext cx="2928000" cy="341700"/>
          </a:xfrm>
          <a:prstGeom prst="rect">
            <a:avLst/>
          </a:prstGeom>
          <a:noFill/>
        </p:spPr>
        <p:txBody>
          <a:bodyPr spcFirstLastPara="1" wrap="square" lIns="91425" tIns="91425" rIns="91425" bIns="91425" anchor="t" anchorCtr="0"/>
          <a:lstStyle>
            <a:lvl1pPr lvl="0" algn="r" rtl="0">
              <a:spcBef>
                <a:spcPts val="0"/>
              </a:spcBef>
              <a:spcAft>
                <a:spcPts val="0"/>
              </a:spcAft>
              <a:buNone/>
              <a:defRPr sz="1000">
                <a:solidFill>
                  <a:srgbClr val="A5A5A5"/>
                </a:solidFill>
                <a:latin typeface="Montserrat"/>
                <a:ea typeface="Montserrat"/>
                <a:cs typeface="Montserrat"/>
                <a:sym typeface="Montserrat"/>
              </a:defRPr>
            </a:lvl1pPr>
            <a:lvl2pPr lvl="1" rtl="0">
              <a:spcBef>
                <a:spcPts val="400"/>
              </a:spcBef>
              <a:spcAft>
                <a:spcPts val="0"/>
              </a:spcAft>
              <a:buNone/>
              <a:defRPr>
                <a:solidFill>
                  <a:srgbClr val="A5A5A5"/>
                </a:solidFill>
              </a:defRPr>
            </a:lvl2pPr>
            <a:lvl3pPr lvl="2" rtl="0">
              <a:spcBef>
                <a:spcPts val="400"/>
              </a:spcBef>
              <a:spcAft>
                <a:spcPts val="0"/>
              </a:spcAft>
              <a:buNone/>
              <a:defRPr>
                <a:solidFill>
                  <a:srgbClr val="A5A5A5"/>
                </a:solidFill>
              </a:defRPr>
            </a:lvl3pPr>
            <a:lvl4pPr lvl="3" rtl="0">
              <a:spcBef>
                <a:spcPts val="400"/>
              </a:spcBef>
              <a:spcAft>
                <a:spcPts val="0"/>
              </a:spcAft>
              <a:buNone/>
              <a:defRPr>
                <a:solidFill>
                  <a:srgbClr val="A5A5A5"/>
                </a:solidFill>
              </a:defRPr>
            </a:lvl4pPr>
            <a:lvl5pPr lvl="4" rtl="0">
              <a:spcBef>
                <a:spcPts val="400"/>
              </a:spcBef>
              <a:spcAft>
                <a:spcPts val="0"/>
              </a:spcAft>
              <a:buNone/>
              <a:defRPr>
                <a:solidFill>
                  <a:srgbClr val="A5A5A5"/>
                </a:solidFill>
              </a:defRPr>
            </a:lvl5pPr>
            <a:lvl6pPr lvl="5" rtl="0">
              <a:spcBef>
                <a:spcPts val="400"/>
              </a:spcBef>
              <a:spcAft>
                <a:spcPts val="0"/>
              </a:spcAft>
              <a:buNone/>
              <a:defRPr>
                <a:solidFill>
                  <a:srgbClr val="A5A5A5"/>
                </a:solidFill>
              </a:defRPr>
            </a:lvl6pPr>
            <a:lvl7pPr lvl="6" rtl="0">
              <a:spcBef>
                <a:spcPts val="400"/>
              </a:spcBef>
              <a:spcAft>
                <a:spcPts val="0"/>
              </a:spcAft>
              <a:buNone/>
              <a:defRPr>
                <a:solidFill>
                  <a:srgbClr val="A5A5A5"/>
                </a:solidFill>
              </a:defRPr>
            </a:lvl7pPr>
            <a:lvl8pPr lvl="7" rtl="0">
              <a:spcBef>
                <a:spcPts val="400"/>
              </a:spcBef>
              <a:spcAft>
                <a:spcPts val="0"/>
              </a:spcAft>
              <a:buNone/>
              <a:defRPr>
                <a:solidFill>
                  <a:srgbClr val="A5A5A5"/>
                </a:solidFill>
              </a:defRPr>
            </a:lvl8pPr>
            <a:lvl9pPr lvl="8" rtl="0">
              <a:spcBef>
                <a:spcPts val="400"/>
              </a:spcBef>
              <a:spcAft>
                <a:spcPts val="400"/>
              </a:spcAft>
              <a:buNone/>
              <a:defRPr>
                <a:solidFill>
                  <a:srgbClr val="A5A5A5"/>
                </a:solidFill>
              </a:defRPr>
            </a:lvl9pPr>
          </a:lstStyle>
          <a:p>
            <a:endParaRPr/>
          </a:p>
        </p:txBody>
      </p:sp>
      <p:cxnSp>
        <p:nvCxnSpPr>
          <p:cNvPr id="41" name="Google Shape;41;p6"/>
          <p:cNvCxnSpPr/>
          <p:nvPr/>
        </p:nvCxnSpPr>
        <p:spPr>
          <a:xfrm>
            <a:off x="-95400" y="1559400"/>
            <a:ext cx="9334800" cy="0"/>
          </a:xfrm>
          <a:prstGeom prst="straightConnector1">
            <a:avLst/>
          </a:prstGeom>
          <a:noFill/>
          <a:ln w="762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7803437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ext Slide_Basic 2 1 1">
  <p:cSld name="1_Text Slide_Basic 2 1 1">
    <p:spTree>
      <p:nvGrpSpPr>
        <p:cNvPr id="1" name="Shape 42"/>
        <p:cNvGrpSpPr/>
        <p:nvPr/>
      </p:nvGrpSpPr>
      <p:grpSpPr>
        <a:xfrm>
          <a:off x="0" y="0"/>
          <a:ext cx="0" cy="0"/>
          <a:chOff x="0" y="0"/>
          <a:chExt cx="0" cy="0"/>
        </a:xfrm>
      </p:grpSpPr>
      <p:sp>
        <p:nvSpPr>
          <p:cNvPr id="43" name="Google Shape;43;p7"/>
          <p:cNvSpPr/>
          <p:nvPr/>
        </p:nvSpPr>
        <p:spPr>
          <a:xfrm>
            <a:off x="3747375" y="29250"/>
            <a:ext cx="5396400" cy="5685900"/>
          </a:xfrm>
          <a:prstGeom prst="rect">
            <a:avLst/>
          </a:prstGeom>
          <a:solidFill>
            <a:srgbClr val="F3F3F3"/>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44" name="Google Shape;44;p7"/>
          <p:cNvSpPr txBox="1">
            <a:spLocks noGrp="1"/>
          </p:cNvSpPr>
          <p:nvPr>
            <p:ph type="body" idx="1"/>
          </p:nvPr>
        </p:nvSpPr>
        <p:spPr>
          <a:xfrm>
            <a:off x="4206725" y="1300226"/>
            <a:ext cx="4473900" cy="3318300"/>
          </a:xfrm>
          <a:prstGeom prst="rect">
            <a:avLst/>
          </a:prstGeom>
        </p:spPr>
        <p:txBody>
          <a:bodyPr spcFirstLastPara="1" wrap="square" lIns="91425" tIns="91425" rIns="91425" bIns="91425" anchor="t" anchorCtr="0"/>
          <a:lstStyle>
            <a:lvl1pPr marL="457195" lvl="0" indent="-330197" rtl="0">
              <a:lnSpc>
                <a:spcPct val="114000"/>
              </a:lnSpc>
              <a:spcBef>
                <a:spcPts val="0"/>
              </a:spcBef>
              <a:spcAft>
                <a:spcPts val="0"/>
              </a:spcAft>
              <a:buClr>
                <a:schemeClr val="dk1"/>
              </a:buClr>
              <a:buSzPts val="1600"/>
              <a:buChar char="●"/>
              <a:defRPr sz="1600">
                <a:solidFill>
                  <a:schemeClr val="dk1"/>
                </a:solidFill>
              </a:defRPr>
            </a:lvl1pPr>
            <a:lvl2pPr marL="914391" lvl="1"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2pPr>
            <a:lvl3pPr marL="1371586" lvl="2"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3pPr>
            <a:lvl4pPr marL="1828782" lvl="3"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4pPr>
            <a:lvl5pPr marL="2285977" lvl="4"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5pPr>
            <a:lvl6pPr marL="2743173" lvl="5"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6pPr>
            <a:lvl7pPr marL="3200368" lvl="6" indent="-330197" rtl="0">
              <a:lnSpc>
                <a:spcPct val="114000"/>
              </a:lnSpc>
              <a:spcBef>
                <a:spcPts val="400"/>
              </a:spcBef>
              <a:spcAft>
                <a:spcPts val="0"/>
              </a:spcAft>
              <a:buClr>
                <a:schemeClr val="dk1"/>
              </a:buClr>
              <a:buSzPts val="1600"/>
              <a:buChar char="●"/>
              <a:defRPr sz="1600">
                <a:solidFill>
                  <a:schemeClr val="dk1"/>
                </a:solidFill>
              </a:defRPr>
            </a:lvl7pPr>
            <a:lvl8pPr marL="3657563" lvl="7"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8pPr>
            <a:lvl9pPr marL="4114759" lvl="8" indent="-330197" rtl="0">
              <a:lnSpc>
                <a:spcPct val="114000"/>
              </a:lnSpc>
              <a:spcBef>
                <a:spcPts val="400"/>
              </a:spcBef>
              <a:spcAft>
                <a:spcPts val="40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9pPr>
          </a:lstStyle>
          <a:p>
            <a:endParaRPr/>
          </a:p>
        </p:txBody>
      </p:sp>
      <p:sp>
        <p:nvSpPr>
          <p:cNvPr id="45" name="Google Shape;45;p7"/>
          <p:cNvSpPr txBox="1">
            <a:spLocks noGrp="1"/>
          </p:cNvSpPr>
          <p:nvPr>
            <p:ph type="ctrTitle"/>
          </p:nvPr>
        </p:nvSpPr>
        <p:spPr>
          <a:xfrm>
            <a:off x="485800" y="1300226"/>
            <a:ext cx="3035400" cy="2502600"/>
          </a:xfrm>
          <a:prstGeom prst="rect">
            <a:avLst/>
          </a:prstGeom>
        </p:spPr>
        <p:txBody>
          <a:bodyPr spcFirstLastPara="1" wrap="square" lIns="91425" tIns="91425" rIns="91425" bIns="91425" anchor="t" anchorCtr="0"/>
          <a:lstStyle>
            <a:lvl1pPr lvl="0" rtl="0">
              <a:spcBef>
                <a:spcPts val="0"/>
              </a:spcBef>
              <a:spcAft>
                <a:spcPts val="0"/>
              </a:spcAft>
              <a:buSzPts val="3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6" name="Google Shape;46;p7"/>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47" name="Google Shape;47;p7"/>
          <p:cNvSpPr txBox="1">
            <a:spLocks noGrp="1"/>
          </p:cNvSpPr>
          <p:nvPr>
            <p:ph type="subTitle" idx="3"/>
          </p:nvPr>
        </p:nvSpPr>
        <p:spPr>
          <a:xfrm>
            <a:off x="6067621" y="178376"/>
            <a:ext cx="2928000" cy="341700"/>
          </a:xfrm>
          <a:prstGeom prst="rect">
            <a:avLst/>
          </a:prstGeom>
          <a:noFill/>
        </p:spPr>
        <p:txBody>
          <a:bodyPr spcFirstLastPara="1" wrap="square" lIns="91425" tIns="91425" rIns="91425" bIns="91425" anchor="t" anchorCtr="0"/>
          <a:lstStyle>
            <a:lvl1pPr lvl="0" algn="r" rtl="0">
              <a:spcBef>
                <a:spcPts val="0"/>
              </a:spcBef>
              <a:spcAft>
                <a:spcPts val="0"/>
              </a:spcAft>
              <a:buNone/>
              <a:defRPr sz="1000">
                <a:solidFill>
                  <a:srgbClr val="A5A5A5"/>
                </a:solidFill>
                <a:latin typeface="Montserrat"/>
                <a:ea typeface="Montserrat"/>
                <a:cs typeface="Montserrat"/>
                <a:sym typeface="Montserrat"/>
              </a:defRPr>
            </a:lvl1pPr>
            <a:lvl2pPr lvl="1" rtl="0">
              <a:spcBef>
                <a:spcPts val="400"/>
              </a:spcBef>
              <a:spcAft>
                <a:spcPts val="0"/>
              </a:spcAft>
              <a:buNone/>
              <a:defRPr>
                <a:solidFill>
                  <a:srgbClr val="A5A5A5"/>
                </a:solidFill>
              </a:defRPr>
            </a:lvl2pPr>
            <a:lvl3pPr lvl="2" rtl="0">
              <a:spcBef>
                <a:spcPts val="400"/>
              </a:spcBef>
              <a:spcAft>
                <a:spcPts val="0"/>
              </a:spcAft>
              <a:buNone/>
              <a:defRPr>
                <a:solidFill>
                  <a:srgbClr val="A5A5A5"/>
                </a:solidFill>
              </a:defRPr>
            </a:lvl3pPr>
            <a:lvl4pPr lvl="3" rtl="0">
              <a:spcBef>
                <a:spcPts val="400"/>
              </a:spcBef>
              <a:spcAft>
                <a:spcPts val="0"/>
              </a:spcAft>
              <a:buNone/>
              <a:defRPr>
                <a:solidFill>
                  <a:srgbClr val="A5A5A5"/>
                </a:solidFill>
              </a:defRPr>
            </a:lvl4pPr>
            <a:lvl5pPr lvl="4" rtl="0">
              <a:spcBef>
                <a:spcPts val="400"/>
              </a:spcBef>
              <a:spcAft>
                <a:spcPts val="0"/>
              </a:spcAft>
              <a:buNone/>
              <a:defRPr>
                <a:solidFill>
                  <a:srgbClr val="A5A5A5"/>
                </a:solidFill>
              </a:defRPr>
            </a:lvl5pPr>
            <a:lvl6pPr lvl="5" rtl="0">
              <a:spcBef>
                <a:spcPts val="400"/>
              </a:spcBef>
              <a:spcAft>
                <a:spcPts val="0"/>
              </a:spcAft>
              <a:buNone/>
              <a:defRPr>
                <a:solidFill>
                  <a:srgbClr val="A5A5A5"/>
                </a:solidFill>
              </a:defRPr>
            </a:lvl6pPr>
            <a:lvl7pPr lvl="6" rtl="0">
              <a:spcBef>
                <a:spcPts val="400"/>
              </a:spcBef>
              <a:spcAft>
                <a:spcPts val="0"/>
              </a:spcAft>
              <a:buNone/>
              <a:defRPr>
                <a:solidFill>
                  <a:srgbClr val="A5A5A5"/>
                </a:solidFill>
              </a:defRPr>
            </a:lvl7pPr>
            <a:lvl8pPr lvl="7" rtl="0">
              <a:spcBef>
                <a:spcPts val="400"/>
              </a:spcBef>
              <a:spcAft>
                <a:spcPts val="0"/>
              </a:spcAft>
              <a:buNone/>
              <a:defRPr>
                <a:solidFill>
                  <a:srgbClr val="A5A5A5"/>
                </a:solidFill>
              </a:defRPr>
            </a:lvl8pPr>
            <a:lvl9pPr lvl="8" rtl="0">
              <a:spcBef>
                <a:spcPts val="400"/>
              </a:spcBef>
              <a:spcAft>
                <a:spcPts val="400"/>
              </a:spcAft>
              <a:buNone/>
              <a:defRPr>
                <a:solidFill>
                  <a:srgbClr val="A5A5A5"/>
                </a:solidFill>
              </a:defRPr>
            </a:lvl9pPr>
          </a:lstStyle>
          <a:p>
            <a:endParaRPr/>
          </a:p>
        </p:txBody>
      </p:sp>
      <p:sp>
        <p:nvSpPr>
          <p:cNvPr id="48" name="Google Shape;48;p7"/>
          <p:cNvSpPr txBox="1">
            <a:spLocks noGrp="1"/>
          </p:cNvSpPr>
          <p:nvPr>
            <p:ph type="subTitle" idx="4"/>
          </p:nvPr>
        </p:nvSpPr>
        <p:spPr>
          <a:xfrm>
            <a:off x="569775" y="29250"/>
            <a:ext cx="3177600" cy="383400"/>
          </a:xfrm>
          <a:prstGeom prst="rect">
            <a:avLst/>
          </a:prstGeom>
          <a:solidFill>
            <a:schemeClr val="dk2"/>
          </a:solidFill>
        </p:spPr>
        <p:txBody>
          <a:bodyPr spcFirstLastPara="1" wrap="square" lIns="91425" tIns="91425" rIns="91425" bIns="91425" anchor="ctr" anchorCtr="0"/>
          <a:lstStyle>
            <a:lvl1pPr marL="0" marR="0" lvl="0" indent="0" algn="ctr" rtl="0">
              <a:lnSpc>
                <a:spcPct val="100000"/>
              </a:lnSpc>
              <a:spcBef>
                <a:spcPts val="0"/>
              </a:spcBef>
              <a:spcAft>
                <a:spcPts val="0"/>
              </a:spcAft>
              <a:buNone/>
              <a:defRPr sz="1300">
                <a:solidFill>
                  <a:schemeClr val="lt1"/>
                </a:solidFill>
                <a:latin typeface="Montserrat"/>
                <a:ea typeface="Montserrat"/>
                <a:cs typeface="Montserrat"/>
                <a:sym typeface="Montserrat"/>
              </a:defRPr>
            </a:lvl1pPr>
            <a:lvl2pPr lvl="1" rtl="0">
              <a:spcBef>
                <a:spcPts val="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400"/>
              </a:spcAft>
              <a:buNone/>
              <a:defRPr/>
            </a:lvl9pPr>
          </a:lstStyle>
          <a:p>
            <a:endParaRPr/>
          </a:p>
        </p:txBody>
      </p:sp>
      <p:cxnSp>
        <p:nvCxnSpPr>
          <p:cNvPr id="49" name="Google Shape;49;p7"/>
          <p:cNvCxnSpPr/>
          <p:nvPr/>
        </p:nvCxnSpPr>
        <p:spPr>
          <a:xfrm>
            <a:off x="1425" y="29260"/>
            <a:ext cx="9159600" cy="0"/>
          </a:xfrm>
          <a:prstGeom prst="straightConnector1">
            <a:avLst/>
          </a:prstGeom>
          <a:noFill/>
          <a:ln w="762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394296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_Header Slide_Basic">
  <p:cSld name="2_Header Slide_Basic">
    <p:spTree>
      <p:nvGrpSpPr>
        <p:cNvPr id="1" name="Shape 50"/>
        <p:cNvGrpSpPr/>
        <p:nvPr/>
      </p:nvGrpSpPr>
      <p:grpSpPr>
        <a:xfrm>
          <a:off x="0" y="0"/>
          <a:ext cx="0" cy="0"/>
          <a:chOff x="0" y="0"/>
          <a:chExt cx="0" cy="0"/>
        </a:xfrm>
      </p:grpSpPr>
      <p:sp>
        <p:nvSpPr>
          <p:cNvPr id="51" name="Google Shape;51;p8"/>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52" name="Google Shape;52;p8"/>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53" name="Google Shape;53;p8"/>
          <p:cNvSpPr txBox="1"/>
          <p:nvPr/>
        </p:nvSpPr>
        <p:spPr>
          <a:xfrm>
            <a:off x="0" y="-10011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14873666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3_Header + Image Slide_Basic">
  <p:cSld name="3_Header + Image Slide_Basic">
    <p:bg>
      <p:bgPr>
        <a:solidFill>
          <a:srgbClr val="000000"/>
        </a:solidFill>
        <a:effectLst/>
      </p:bgPr>
    </p:bg>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314325" y="268851"/>
            <a:ext cx="7886700" cy="639000"/>
          </a:xfrm>
          <a:prstGeom prst="rect">
            <a:avLst/>
          </a:prstGeom>
        </p:spPr>
        <p:txBody>
          <a:bodyPr spcFirstLastPara="1" wrap="square" lIns="91425" tIns="91425" rIns="91425" bIns="91425" anchor="t" anchorCtr="0"/>
          <a:lstStyle>
            <a:lvl1pPr lvl="0" rtl="0">
              <a:spcBef>
                <a:spcPts val="0"/>
              </a:spcBef>
              <a:spcAft>
                <a:spcPts val="0"/>
              </a:spcAft>
              <a:buNone/>
              <a:defRPr>
                <a:highlight>
                  <a:schemeClr val="lt1"/>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 name="Google Shape;56;p9"/>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latin typeface="Source Sans Pro"/>
                <a:ea typeface="Source Sans Pro"/>
                <a:cs typeface="Source Sans Pro"/>
                <a:sym typeface="Source Sans Pro"/>
              </a:rPr>
              <a:t>Insert Image Here.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cover this entire page.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If the image is small, the background should be left as black.</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stretched.</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pixelated.</a:t>
            </a:r>
            <a:endParaRPr sz="1400">
              <a:latin typeface="Source Sans Pro"/>
              <a:ea typeface="Source Sans Pro"/>
              <a:cs typeface="Source Sans Pro"/>
              <a:sym typeface="Source Sans Pro"/>
            </a:endParaRPr>
          </a:p>
        </p:txBody>
      </p:sp>
      <p:sp>
        <p:nvSpPr>
          <p:cNvPr id="57" name="Google Shape;57;p9"/>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58" name="Google Shape;58;p9"/>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37880110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_Image Split Screen_Basic">
  <p:cSld name="4_Image Split Screen_Basic">
    <p:bg>
      <p:bgPr>
        <a:solidFill>
          <a:schemeClr val="lt1"/>
        </a:solidFill>
        <a:effectLst/>
      </p:bgPr>
    </p:bg>
    <p:spTree>
      <p:nvGrpSpPr>
        <p:cNvPr id="1" name="Shape 59"/>
        <p:cNvGrpSpPr/>
        <p:nvPr/>
      </p:nvGrpSpPr>
      <p:grpSpPr>
        <a:xfrm>
          <a:off x="0" y="0"/>
          <a:ext cx="0" cy="0"/>
          <a:chOff x="0" y="0"/>
          <a:chExt cx="0" cy="0"/>
        </a:xfrm>
      </p:grpSpPr>
      <p:sp>
        <p:nvSpPr>
          <p:cNvPr id="60" name="Google Shape;60;p10"/>
          <p:cNvSpPr/>
          <p:nvPr/>
        </p:nvSpPr>
        <p:spPr>
          <a:xfrm>
            <a:off x="4666200" y="0"/>
            <a:ext cx="4477800" cy="57150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61" name="Google Shape;61;p10"/>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Insert Image Here.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cover this entire black box.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stretched.</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pixelated.</a:t>
            </a:r>
            <a:endParaRPr sz="1400">
              <a:solidFill>
                <a:srgbClr val="D9D9D9"/>
              </a:solidFill>
              <a:latin typeface="Source Sans Pro"/>
              <a:ea typeface="Source Sans Pro"/>
              <a:cs typeface="Source Sans Pro"/>
              <a:sym typeface="Source Sans Pro"/>
            </a:endParaRPr>
          </a:p>
        </p:txBody>
      </p:sp>
      <p:sp>
        <p:nvSpPr>
          <p:cNvPr id="62" name="Google Shape;62;p10"/>
          <p:cNvSpPr txBox="1">
            <a:spLocks noGrp="1"/>
          </p:cNvSpPr>
          <p:nvPr>
            <p:ph type="ctrTitle"/>
          </p:nvPr>
        </p:nvSpPr>
        <p:spPr>
          <a:xfrm>
            <a:off x="322375" y="178476"/>
            <a:ext cx="4343700" cy="1454700"/>
          </a:xfrm>
          <a:prstGeom prst="rect">
            <a:avLst/>
          </a:prstGeom>
        </p:spPr>
        <p:txBody>
          <a:bodyPr spcFirstLastPara="1" wrap="square" lIns="91425" tIns="91425" rIns="91425" bIns="91425" anchor="t" anchorCtr="0"/>
          <a:lstStyle>
            <a:lvl1pPr lvl="0" rtl="0">
              <a:spcBef>
                <a:spcPts val="0"/>
              </a:spcBef>
              <a:spcAft>
                <a:spcPts val="0"/>
              </a:spcAft>
              <a:buSzPts val="3000"/>
              <a:buNone/>
              <a:defRPr sz="3000"/>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63" name="Google Shape;63;p10"/>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64" name="Google Shape;64;p10"/>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65" name="Google Shape;65;p10"/>
          <p:cNvSpPr txBox="1">
            <a:spLocks noGrp="1"/>
          </p:cNvSpPr>
          <p:nvPr>
            <p:ph type="body" idx="2"/>
          </p:nvPr>
        </p:nvSpPr>
        <p:spPr>
          <a:xfrm>
            <a:off x="485800" y="1830826"/>
            <a:ext cx="3882900" cy="3564000"/>
          </a:xfrm>
          <a:prstGeom prst="rect">
            <a:avLst/>
          </a:prstGeom>
        </p:spPr>
        <p:txBody>
          <a:bodyPr spcFirstLastPara="1" wrap="square" lIns="91425" tIns="91425" rIns="91425" bIns="91425" anchor="t" anchorCtr="0"/>
          <a:lstStyle>
            <a:lvl1pPr marL="457195" lvl="0" indent="-330197" rtl="0">
              <a:lnSpc>
                <a:spcPct val="114000"/>
              </a:lnSpc>
              <a:spcBef>
                <a:spcPts val="0"/>
              </a:spcBef>
              <a:spcAft>
                <a:spcPts val="0"/>
              </a:spcAft>
              <a:buClr>
                <a:schemeClr val="dk1"/>
              </a:buClr>
              <a:buSzPts val="1600"/>
              <a:buChar char="●"/>
              <a:defRPr sz="1600">
                <a:solidFill>
                  <a:schemeClr val="dk1"/>
                </a:solidFill>
              </a:defRPr>
            </a:lvl1pPr>
            <a:lvl2pPr marL="914391" lvl="1"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2pPr>
            <a:lvl3pPr marL="1371586" lvl="2"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3pPr>
            <a:lvl4pPr marL="1828782" lvl="3"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4pPr>
            <a:lvl5pPr marL="2285977" lvl="4"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5pPr>
            <a:lvl6pPr marL="2743173" lvl="5"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6pPr>
            <a:lvl7pPr marL="3200368" lvl="6" indent="-330197" rtl="0">
              <a:lnSpc>
                <a:spcPct val="114000"/>
              </a:lnSpc>
              <a:spcBef>
                <a:spcPts val="400"/>
              </a:spcBef>
              <a:spcAft>
                <a:spcPts val="0"/>
              </a:spcAft>
              <a:buClr>
                <a:schemeClr val="dk1"/>
              </a:buClr>
              <a:buSzPts val="1600"/>
              <a:buChar char="●"/>
              <a:defRPr sz="1600">
                <a:solidFill>
                  <a:schemeClr val="dk1"/>
                </a:solidFill>
              </a:defRPr>
            </a:lvl7pPr>
            <a:lvl8pPr marL="3657563" lvl="7" indent="-330197" rtl="0">
              <a:lnSpc>
                <a:spcPct val="114000"/>
              </a:lnSpc>
              <a:spcBef>
                <a:spcPts val="400"/>
              </a:spcBef>
              <a:spcAft>
                <a:spcPts val="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8pPr>
            <a:lvl9pPr marL="4114759" lvl="8" indent="-330197" rtl="0">
              <a:lnSpc>
                <a:spcPct val="114000"/>
              </a:lnSpc>
              <a:spcBef>
                <a:spcPts val="400"/>
              </a:spcBef>
              <a:spcAft>
                <a:spcPts val="400"/>
              </a:spcAft>
              <a:buClr>
                <a:schemeClr val="dk1"/>
              </a:buClr>
              <a:buSzPts val="1600"/>
              <a:buFont typeface="Source Sans Pro"/>
              <a:buChar char="■"/>
              <a:defRPr sz="1600">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2873883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_Text Slide_Blue">
  <p:cSld name="5_Text Slide_Blue">
    <p:bg>
      <p:bgPr>
        <a:solidFill>
          <a:schemeClr val="dk2"/>
        </a:solidFill>
        <a:effectLst/>
      </p:bgPr>
    </p:bg>
    <p:spTree>
      <p:nvGrpSpPr>
        <p:cNvPr id="1" name="Shape 73"/>
        <p:cNvGrpSpPr/>
        <p:nvPr/>
      </p:nvGrpSpPr>
      <p:grpSpPr>
        <a:xfrm>
          <a:off x="0" y="0"/>
          <a:ext cx="0" cy="0"/>
          <a:chOff x="0" y="0"/>
          <a:chExt cx="0" cy="0"/>
        </a:xfrm>
      </p:grpSpPr>
      <p:sp>
        <p:nvSpPr>
          <p:cNvPr id="74" name="Google Shape;74;p12"/>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75" name="Google Shape;75;p12"/>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EFEFEF"/>
              </a:buClr>
              <a:buSzPts val="2400"/>
              <a:buFont typeface="Georgia"/>
              <a:buNone/>
              <a:defRPr b="0" i="1">
                <a:solidFill>
                  <a:srgbClr val="EFEFEF"/>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76" name="Google Shape;76;p12"/>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400"/>
              </a:spcBef>
              <a:spcAft>
                <a:spcPts val="40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77" name="Google Shape;77;p12"/>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2334909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_Header Slide_Blue">
  <p:cSld name="6_Header Slide_Blue">
    <p:bg>
      <p:bgPr>
        <a:solidFill>
          <a:schemeClr val="dk2"/>
        </a:solidFill>
        <a:effectLst/>
      </p:bgPr>
    </p:bg>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80" name="Google Shape;80;p13"/>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81" name="Google Shape;81;p13"/>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22644212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_Header + Image Slide_Blue">
  <p:cSld name="7_Header + Image Slide_Blue">
    <p:bg>
      <p:bgPr>
        <a:solidFill>
          <a:srgbClr val="000000"/>
        </a:solid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4325" y="268850"/>
            <a:ext cx="7830600" cy="6390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highlight>
                  <a:schemeClr val="dk2"/>
                </a:highlight>
              </a:defRPr>
            </a:lvl1pPr>
            <a:lvl2pPr lvl="1" rtl="0">
              <a:spcBef>
                <a:spcPts val="0"/>
              </a:spcBef>
              <a:spcAft>
                <a:spcPts val="0"/>
              </a:spcAft>
              <a:buNone/>
              <a:defRPr>
                <a:solidFill>
                  <a:srgbClr val="FFFFFF"/>
                </a:solidFill>
                <a:highlight>
                  <a:schemeClr val="dk2"/>
                </a:highlight>
              </a:defRPr>
            </a:lvl2pPr>
            <a:lvl3pPr lvl="2" rtl="0">
              <a:spcBef>
                <a:spcPts val="0"/>
              </a:spcBef>
              <a:spcAft>
                <a:spcPts val="0"/>
              </a:spcAft>
              <a:buNone/>
              <a:defRPr>
                <a:solidFill>
                  <a:srgbClr val="FFFFFF"/>
                </a:solidFill>
                <a:highlight>
                  <a:schemeClr val="dk2"/>
                </a:highlight>
              </a:defRPr>
            </a:lvl3pPr>
            <a:lvl4pPr lvl="3" rtl="0">
              <a:spcBef>
                <a:spcPts val="0"/>
              </a:spcBef>
              <a:spcAft>
                <a:spcPts val="0"/>
              </a:spcAft>
              <a:buNone/>
              <a:defRPr>
                <a:solidFill>
                  <a:srgbClr val="FFFFFF"/>
                </a:solidFill>
                <a:highlight>
                  <a:schemeClr val="dk2"/>
                </a:highlight>
              </a:defRPr>
            </a:lvl4pPr>
            <a:lvl5pPr lvl="4" rtl="0">
              <a:spcBef>
                <a:spcPts val="0"/>
              </a:spcBef>
              <a:spcAft>
                <a:spcPts val="0"/>
              </a:spcAft>
              <a:buNone/>
              <a:defRPr>
                <a:solidFill>
                  <a:srgbClr val="FFFFFF"/>
                </a:solidFill>
                <a:highlight>
                  <a:schemeClr val="dk2"/>
                </a:highlight>
              </a:defRPr>
            </a:lvl5pPr>
            <a:lvl6pPr lvl="5" rtl="0">
              <a:spcBef>
                <a:spcPts val="0"/>
              </a:spcBef>
              <a:spcAft>
                <a:spcPts val="0"/>
              </a:spcAft>
              <a:buNone/>
              <a:defRPr>
                <a:solidFill>
                  <a:srgbClr val="FFFFFF"/>
                </a:solidFill>
                <a:highlight>
                  <a:schemeClr val="dk2"/>
                </a:highlight>
              </a:defRPr>
            </a:lvl6pPr>
            <a:lvl7pPr lvl="6" rtl="0">
              <a:spcBef>
                <a:spcPts val="0"/>
              </a:spcBef>
              <a:spcAft>
                <a:spcPts val="0"/>
              </a:spcAft>
              <a:buNone/>
              <a:defRPr>
                <a:solidFill>
                  <a:srgbClr val="FFFFFF"/>
                </a:solidFill>
                <a:highlight>
                  <a:schemeClr val="dk2"/>
                </a:highlight>
              </a:defRPr>
            </a:lvl7pPr>
            <a:lvl8pPr lvl="7" rtl="0">
              <a:spcBef>
                <a:spcPts val="0"/>
              </a:spcBef>
              <a:spcAft>
                <a:spcPts val="0"/>
              </a:spcAft>
              <a:buNone/>
              <a:defRPr>
                <a:solidFill>
                  <a:srgbClr val="FFFFFF"/>
                </a:solidFill>
                <a:highlight>
                  <a:schemeClr val="dk2"/>
                </a:highlight>
              </a:defRPr>
            </a:lvl8pPr>
            <a:lvl9pPr lvl="8" rtl="0">
              <a:spcBef>
                <a:spcPts val="0"/>
              </a:spcBef>
              <a:spcAft>
                <a:spcPts val="0"/>
              </a:spcAft>
              <a:buNone/>
              <a:defRPr>
                <a:solidFill>
                  <a:srgbClr val="FFFFFF"/>
                </a:solidFill>
                <a:highlight>
                  <a:schemeClr val="dk2"/>
                </a:highlight>
              </a:defRPr>
            </a:lvl9pPr>
          </a:lstStyle>
          <a:p>
            <a:endParaRPr/>
          </a:p>
        </p:txBody>
      </p:sp>
      <p:sp>
        <p:nvSpPr>
          <p:cNvPr id="84" name="Google Shape;84;p14"/>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85" name="Google Shape;85;p14"/>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86" name="Google Shape;86;p14"/>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latin typeface="Source Sans Pro"/>
                <a:ea typeface="Source Sans Pro"/>
                <a:cs typeface="Source Sans Pro"/>
                <a:sym typeface="Source Sans Pro"/>
              </a:rPr>
              <a:t>Insert Image Here.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cover this entire page.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If the image is small, the background should be left as black.</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stretched.</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pixelated.</a:t>
            </a:r>
            <a:endParaRPr sz="1400">
              <a:latin typeface="Source Sans Pro"/>
              <a:ea typeface="Source Sans Pro"/>
              <a:cs typeface="Source Sans Pro"/>
              <a:sym typeface="Source Sans Pro"/>
            </a:endParaRPr>
          </a:p>
        </p:txBody>
      </p:sp>
    </p:spTree>
    <p:extLst>
      <p:ext uri="{BB962C8B-B14F-4D97-AF65-F5344CB8AC3E}">
        <p14:creationId xmlns:p14="http://schemas.microsoft.com/office/powerpoint/2010/main" val="32782354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8_Image Split Screen_Blue">
  <p:cSld name="8_Image Split Screen_Blue">
    <p:bg>
      <p:bgPr>
        <a:solidFill>
          <a:schemeClr val="dk2"/>
        </a:solidFill>
        <a:effectLst/>
      </p:bgPr>
    </p:bg>
    <p:spTree>
      <p:nvGrpSpPr>
        <p:cNvPr id="1" name="Shape 87"/>
        <p:cNvGrpSpPr/>
        <p:nvPr/>
      </p:nvGrpSpPr>
      <p:grpSpPr>
        <a:xfrm>
          <a:off x="0" y="0"/>
          <a:ext cx="0" cy="0"/>
          <a:chOff x="0" y="0"/>
          <a:chExt cx="0" cy="0"/>
        </a:xfrm>
      </p:grpSpPr>
      <p:sp>
        <p:nvSpPr>
          <p:cNvPr id="88" name="Google Shape;88;p15"/>
          <p:cNvSpPr/>
          <p:nvPr/>
        </p:nvSpPr>
        <p:spPr>
          <a:xfrm>
            <a:off x="4666200" y="0"/>
            <a:ext cx="4477800" cy="5715000"/>
          </a:xfrm>
          <a:prstGeom prst="rect">
            <a:avLst/>
          </a:prstGeom>
          <a:solidFill>
            <a:srgbClr val="000000"/>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89" name="Google Shape;89;p15"/>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Insert Image Here.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cover this entire black box. </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stretched.</a:t>
            </a:r>
            <a:endParaRPr sz="1400">
              <a:solidFill>
                <a:srgbClr val="D9D9D9"/>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D9D9D9"/>
                </a:solidFill>
                <a:latin typeface="Source Sans Pro"/>
                <a:ea typeface="Source Sans Pro"/>
                <a:cs typeface="Source Sans Pro"/>
                <a:sym typeface="Source Sans Pro"/>
              </a:rPr>
              <a:t>The image should not be pixelated.</a:t>
            </a:r>
            <a:endParaRPr sz="1400">
              <a:solidFill>
                <a:srgbClr val="D9D9D9"/>
              </a:solidFill>
              <a:latin typeface="Source Sans Pro"/>
              <a:ea typeface="Source Sans Pro"/>
              <a:cs typeface="Source Sans Pro"/>
              <a:sym typeface="Source Sans Pro"/>
            </a:endParaRPr>
          </a:p>
        </p:txBody>
      </p:sp>
      <p:sp>
        <p:nvSpPr>
          <p:cNvPr id="90" name="Google Shape;90;p15"/>
          <p:cNvSpPr txBox="1">
            <a:spLocks noGrp="1"/>
          </p:cNvSpPr>
          <p:nvPr>
            <p:ph type="ctrTitle"/>
          </p:nvPr>
        </p:nvSpPr>
        <p:spPr>
          <a:xfrm>
            <a:off x="322375" y="178476"/>
            <a:ext cx="4046400" cy="1454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91" name="Google Shape;91;p15"/>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92" name="Google Shape;92;p15"/>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93" name="Google Shape;93;p15"/>
          <p:cNvSpPr txBox="1">
            <a:spLocks noGrp="1"/>
          </p:cNvSpPr>
          <p:nvPr>
            <p:ph type="body" idx="2"/>
          </p:nvPr>
        </p:nvSpPr>
        <p:spPr>
          <a:xfrm>
            <a:off x="485800" y="1830826"/>
            <a:ext cx="3882900" cy="3564000"/>
          </a:xfrm>
          <a:prstGeom prst="rect">
            <a:avLst/>
          </a:prstGeom>
        </p:spPr>
        <p:txBody>
          <a:bodyPr spcFirstLastPara="1" wrap="square" lIns="91425" tIns="91425" rIns="91425" bIns="91425" anchor="t" anchorCtr="0"/>
          <a:lstStyle>
            <a:lvl1pPr marL="457195" lvl="0" indent="-330197" rtl="0">
              <a:lnSpc>
                <a:spcPct val="114000"/>
              </a:lnSpc>
              <a:spcBef>
                <a:spcPts val="0"/>
              </a:spcBef>
              <a:spcAft>
                <a:spcPts val="0"/>
              </a:spcAft>
              <a:buClr>
                <a:srgbClr val="FFFFFF"/>
              </a:buClr>
              <a:buSzPts val="1600"/>
              <a:buChar char="●"/>
              <a:defRPr sz="1600">
                <a:solidFill>
                  <a:srgbClr val="FFFFFF"/>
                </a:solidFill>
              </a:defRPr>
            </a:lvl1pPr>
            <a:lvl2pPr marL="914391" lvl="1" indent="-330197" rtl="0">
              <a:lnSpc>
                <a:spcPct val="114000"/>
              </a:lnSpc>
              <a:spcBef>
                <a:spcPts val="400"/>
              </a:spcBef>
              <a:spcAft>
                <a:spcPts val="0"/>
              </a:spcAft>
              <a:buClr>
                <a:srgbClr val="FFFFFF"/>
              </a:buClr>
              <a:buSzPts val="1600"/>
              <a:buFont typeface="Source Sans Pro"/>
              <a:buChar char="○"/>
              <a:defRPr sz="1600">
                <a:solidFill>
                  <a:srgbClr val="FFFFFF"/>
                </a:solidFill>
                <a:latin typeface="Source Sans Pro"/>
                <a:ea typeface="Source Sans Pro"/>
                <a:cs typeface="Source Sans Pro"/>
                <a:sym typeface="Source Sans Pro"/>
              </a:defRPr>
            </a:lvl2pPr>
            <a:lvl3pPr marL="1371586" lvl="2" indent="-330197" rtl="0">
              <a:lnSpc>
                <a:spcPct val="114000"/>
              </a:lnSpc>
              <a:spcBef>
                <a:spcPts val="400"/>
              </a:spcBef>
              <a:spcAft>
                <a:spcPts val="0"/>
              </a:spcAft>
              <a:buClr>
                <a:srgbClr val="FFFFFF"/>
              </a:buClr>
              <a:buSzPts val="1600"/>
              <a:buFont typeface="Source Sans Pro"/>
              <a:buChar char="■"/>
              <a:defRPr sz="1600">
                <a:solidFill>
                  <a:srgbClr val="FFFFFF"/>
                </a:solidFill>
                <a:latin typeface="Source Sans Pro"/>
                <a:ea typeface="Source Sans Pro"/>
                <a:cs typeface="Source Sans Pro"/>
                <a:sym typeface="Source Sans Pro"/>
              </a:defRPr>
            </a:lvl3pPr>
            <a:lvl4pPr marL="1828782" lvl="3" indent="-330197" rtl="0">
              <a:lnSpc>
                <a:spcPct val="114000"/>
              </a:lnSpc>
              <a:spcBef>
                <a:spcPts val="400"/>
              </a:spcBef>
              <a:spcAft>
                <a:spcPts val="0"/>
              </a:spcAft>
              <a:buClr>
                <a:srgbClr val="FFFFFF"/>
              </a:buClr>
              <a:buSzPts val="1600"/>
              <a:buFont typeface="Source Sans Pro"/>
              <a:buChar char="●"/>
              <a:defRPr sz="1600">
                <a:solidFill>
                  <a:srgbClr val="FFFFFF"/>
                </a:solidFill>
                <a:latin typeface="Source Sans Pro"/>
                <a:ea typeface="Source Sans Pro"/>
                <a:cs typeface="Source Sans Pro"/>
                <a:sym typeface="Source Sans Pro"/>
              </a:defRPr>
            </a:lvl4pPr>
            <a:lvl5pPr marL="2285977" lvl="4" indent="-330197" rtl="0">
              <a:lnSpc>
                <a:spcPct val="114000"/>
              </a:lnSpc>
              <a:spcBef>
                <a:spcPts val="400"/>
              </a:spcBef>
              <a:spcAft>
                <a:spcPts val="0"/>
              </a:spcAft>
              <a:buClr>
                <a:srgbClr val="FFFFFF"/>
              </a:buClr>
              <a:buSzPts val="1600"/>
              <a:buFont typeface="Source Sans Pro"/>
              <a:buChar char="○"/>
              <a:defRPr sz="1600">
                <a:solidFill>
                  <a:srgbClr val="FFFFFF"/>
                </a:solidFill>
                <a:latin typeface="Source Sans Pro"/>
                <a:ea typeface="Source Sans Pro"/>
                <a:cs typeface="Source Sans Pro"/>
                <a:sym typeface="Source Sans Pro"/>
              </a:defRPr>
            </a:lvl5pPr>
            <a:lvl6pPr marL="2743173" lvl="5" indent="-330197" rtl="0">
              <a:lnSpc>
                <a:spcPct val="114000"/>
              </a:lnSpc>
              <a:spcBef>
                <a:spcPts val="400"/>
              </a:spcBef>
              <a:spcAft>
                <a:spcPts val="0"/>
              </a:spcAft>
              <a:buClr>
                <a:srgbClr val="FFFFFF"/>
              </a:buClr>
              <a:buSzPts val="1600"/>
              <a:buFont typeface="Source Sans Pro"/>
              <a:buChar char="■"/>
              <a:defRPr sz="1600">
                <a:solidFill>
                  <a:srgbClr val="FFFFFF"/>
                </a:solidFill>
                <a:latin typeface="Source Sans Pro"/>
                <a:ea typeface="Source Sans Pro"/>
                <a:cs typeface="Source Sans Pro"/>
                <a:sym typeface="Source Sans Pro"/>
              </a:defRPr>
            </a:lvl6pPr>
            <a:lvl7pPr marL="3200368" lvl="6" indent="-330197" rtl="0">
              <a:lnSpc>
                <a:spcPct val="114000"/>
              </a:lnSpc>
              <a:spcBef>
                <a:spcPts val="400"/>
              </a:spcBef>
              <a:spcAft>
                <a:spcPts val="0"/>
              </a:spcAft>
              <a:buClr>
                <a:srgbClr val="FFFFFF"/>
              </a:buClr>
              <a:buSzPts val="1600"/>
              <a:buChar char="●"/>
              <a:defRPr sz="1600">
                <a:solidFill>
                  <a:srgbClr val="FFFFFF"/>
                </a:solidFill>
              </a:defRPr>
            </a:lvl7pPr>
            <a:lvl8pPr marL="3657563" lvl="7" indent="-330197" rtl="0">
              <a:lnSpc>
                <a:spcPct val="114000"/>
              </a:lnSpc>
              <a:spcBef>
                <a:spcPts val="400"/>
              </a:spcBef>
              <a:spcAft>
                <a:spcPts val="0"/>
              </a:spcAft>
              <a:buClr>
                <a:srgbClr val="FFFFFF"/>
              </a:buClr>
              <a:buSzPts val="1600"/>
              <a:buFont typeface="Source Sans Pro"/>
              <a:buChar char="○"/>
              <a:defRPr sz="1600">
                <a:solidFill>
                  <a:srgbClr val="FFFFFF"/>
                </a:solidFill>
                <a:latin typeface="Source Sans Pro"/>
                <a:ea typeface="Source Sans Pro"/>
                <a:cs typeface="Source Sans Pro"/>
                <a:sym typeface="Source Sans Pro"/>
              </a:defRPr>
            </a:lvl8pPr>
            <a:lvl9pPr marL="4114759" lvl="8" indent="-330197" rtl="0">
              <a:lnSpc>
                <a:spcPct val="114000"/>
              </a:lnSpc>
              <a:spcBef>
                <a:spcPts val="400"/>
              </a:spcBef>
              <a:spcAft>
                <a:spcPts val="400"/>
              </a:spcAft>
              <a:buClr>
                <a:srgbClr val="FFFFFF"/>
              </a:buClr>
              <a:buSzPts val="1600"/>
              <a:buFont typeface="Source Sans Pro"/>
              <a:buChar char="■"/>
              <a:defRPr sz="1600">
                <a:solidFill>
                  <a:srgbClr val="FFFFFF"/>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599741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9_Text Slide_Yellow">
  <p:cSld name="9_Text Slide_Yellow">
    <p:bg>
      <p:bgPr>
        <a:solidFill>
          <a:schemeClr val="lt2"/>
        </a:solid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96" name="Google Shape;96;p16"/>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chemeClr val="dk1"/>
              </a:buClr>
              <a:buSzPts val="2400"/>
              <a:buFont typeface="Georgia"/>
              <a:buNone/>
              <a:defRPr b="0" i="1">
                <a:solidFill>
                  <a:schemeClr val="dk1"/>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97" name="Google Shape;97;p16"/>
          <p:cNvSpPr txBox="1"/>
          <p:nvPr/>
        </p:nvSpPr>
        <p:spPr>
          <a:xfrm>
            <a:off x="449262" y="1054874"/>
            <a:ext cx="412800" cy="120600"/>
          </a:xfrm>
          <a:prstGeom prst="rect">
            <a:avLst/>
          </a:prstGeom>
          <a:solidFill>
            <a:srgbClr val="FFFFFF"/>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latin typeface="Calibri"/>
              <a:ea typeface="Calibri"/>
              <a:cs typeface="Calibri"/>
              <a:sym typeface="Calibri"/>
            </a:endParaRPr>
          </a:p>
        </p:txBody>
      </p:sp>
      <p:sp>
        <p:nvSpPr>
          <p:cNvPr id="98" name="Google Shape;98;p16"/>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391" lvl="1" indent="-342897" rtl="0">
              <a:lnSpc>
                <a:spcPct val="115000"/>
              </a:lnSpc>
              <a:spcBef>
                <a:spcPts val="40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586" lvl="2" indent="-342897" rtl="0">
              <a:lnSpc>
                <a:spcPct val="115000"/>
              </a:lnSpc>
              <a:spcBef>
                <a:spcPts val="40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782" lvl="3" indent="-342897" rtl="0">
              <a:lnSpc>
                <a:spcPct val="115000"/>
              </a:lnSpc>
              <a:spcBef>
                <a:spcPts val="40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5977" lvl="4" indent="-342897" rtl="0">
              <a:lnSpc>
                <a:spcPct val="115000"/>
              </a:lnSpc>
              <a:spcBef>
                <a:spcPts val="40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173" lvl="5" indent="-342897" rtl="0">
              <a:lnSpc>
                <a:spcPct val="115000"/>
              </a:lnSpc>
              <a:spcBef>
                <a:spcPts val="40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368" lvl="6" indent="-342897" rtl="0">
              <a:lnSpc>
                <a:spcPct val="115000"/>
              </a:lnSpc>
              <a:spcBef>
                <a:spcPts val="40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563" lvl="7" indent="-342897" rtl="0">
              <a:lnSpc>
                <a:spcPct val="115000"/>
              </a:lnSpc>
              <a:spcBef>
                <a:spcPts val="40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759" lvl="8" indent="-342897" rtl="0">
              <a:lnSpc>
                <a:spcPct val="115000"/>
              </a:lnSpc>
              <a:spcBef>
                <a:spcPts val="400"/>
              </a:spcBef>
              <a:spcAft>
                <a:spcPts val="40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99" name="Google Shape;99;p16"/>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666666"/>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100" name="Google Shape;100;p16"/>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279065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ext Slide_Blue">
  <p:cSld name="TITLE_2">
    <p:bg>
      <p:bgPr>
        <a:solidFill>
          <a:schemeClr val="dk2"/>
        </a:solid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5" name="Google Shape;45;p8"/>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EFEFEF"/>
              </a:buClr>
              <a:buSzPts val="1800"/>
              <a:buFont typeface="Georgia"/>
              <a:buNone/>
              <a:defRPr b="0" i="1">
                <a:solidFill>
                  <a:srgbClr val="EFEFEF"/>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46" name="Google Shape;46;p8"/>
          <p:cNvSpPr txBox="1"/>
          <p:nvPr/>
        </p:nvSpPr>
        <p:spPr>
          <a:xfrm>
            <a:off x="449262" y="1010771"/>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lt2"/>
              </a:solidFill>
              <a:latin typeface="Calibri"/>
              <a:ea typeface="Calibri"/>
              <a:cs typeface="Calibri"/>
              <a:sym typeface="Calibri"/>
            </a:endParaRPr>
          </a:p>
        </p:txBody>
      </p:sp>
      <p:sp>
        <p:nvSpPr>
          <p:cNvPr id="47" name="Google Shape;47;p8"/>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48" name="Google Shape;48;p8"/>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0_Header Slide_Yellow">
  <p:cSld name="10_Header Slide_Yellow">
    <p:bg>
      <p:bgPr>
        <a:solidFill>
          <a:schemeClr val="lt2"/>
        </a:solidFill>
        <a:effectLst/>
      </p:bgPr>
    </p:bg>
    <p:spTree>
      <p:nvGrpSpPr>
        <p:cNvPr id="1" name="Shape 101"/>
        <p:cNvGrpSpPr/>
        <p:nvPr/>
      </p:nvGrpSpPr>
      <p:grpSpPr>
        <a:xfrm>
          <a:off x="0" y="0"/>
          <a:ext cx="0" cy="0"/>
          <a:chOff x="0" y="0"/>
          <a:chExt cx="0" cy="0"/>
        </a:xfrm>
      </p:grpSpPr>
      <p:sp>
        <p:nvSpPr>
          <p:cNvPr id="102" name="Google Shape;102;p17"/>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03" name="Google Shape;103;p17"/>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666666"/>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408219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1_Header + Image Slide_Yellow">
  <p:cSld name="11_Header + Image Slide_Yellow">
    <p:bg>
      <p:bgPr>
        <a:solidFill>
          <a:srgbClr val="000000"/>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14325" y="268851"/>
            <a:ext cx="7886700" cy="639000"/>
          </a:xfrm>
          <a:prstGeom prst="rect">
            <a:avLst/>
          </a:prstGeom>
        </p:spPr>
        <p:txBody>
          <a:bodyPr spcFirstLastPara="1" wrap="square" lIns="91425" tIns="91425" rIns="91425" bIns="91425" anchor="t" anchorCtr="0"/>
          <a:lstStyle>
            <a:lvl1pPr lvl="0" rtl="0">
              <a:spcBef>
                <a:spcPts val="0"/>
              </a:spcBef>
              <a:spcAft>
                <a:spcPts val="0"/>
              </a:spcAft>
              <a:buNone/>
              <a:defRPr>
                <a:highlight>
                  <a:schemeClr val="lt2"/>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18"/>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107" name="Google Shape;107;p18"/>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latin typeface="Source Sans Pro"/>
                <a:ea typeface="Source Sans Pro"/>
                <a:cs typeface="Source Sans Pro"/>
                <a:sym typeface="Source Sans Pro"/>
              </a:rPr>
              <a:t>Insert Image Here.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cover this entire page.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If the image is small, the background should be left as black.</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stretched.</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pixelated.</a:t>
            </a:r>
            <a:endParaRPr sz="1400">
              <a:latin typeface="Source Sans Pro"/>
              <a:ea typeface="Source Sans Pro"/>
              <a:cs typeface="Source Sans Pro"/>
              <a:sym typeface="Source Sans Pro"/>
            </a:endParaRPr>
          </a:p>
        </p:txBody>
      </p:sp>
    </p:spTree>
    <p:extLst>
      <p:ext uri="{BB962C8B-B14F-4D97-AF65-F5344CB8AC3E}">
        <p14:creationId xmlns:p14="http://schemas.microsoft.com/office/powerpoint/2010/main" val="7977276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3_Text Slide_Black">
  <p:cSld name="13_Text Slide_Black">
    <p:bg>
      <p:bgPr>
        <a:solidFill>
          <a:srgbClr val="242424"/>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110" name="Google Shape;110;p19"/>
          <p:cNvSpPr txBox="1">
            <a:spLocks noGrp="1"/>
          </p:cNvSpPr>
          <p:nvPr>
            <p:ph type="subTitle" idx="1"/>
          </p:nvPr>
        </p:nvSpPr>
        <p:spPr>
          <a:xfrm>
            <a:off x="355852" y="1230976"/>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EAEAE"/>
              </a:buClr>
              <a:buSzPts val="2400"/>
              <a:buFont typeface="Georgia"/>
              <a:buNone/>
              <a:defRPr b="0" i="1">
                <a:solidFill>
                  <a:srgbClr val="AEAEAE"/>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111" name="Google Shape;111;p19"/>
          <p:cNvSpPr txBox="1"/>
          <p:nvPr/>
        </p:nvSpPr>
        <p:spPr>
          <a:xfrm>
            <a:off x="449262" y="1054874"/>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lt2"/>
              </a:solidFill>
              <a:latin typeface="Calibri"/>
              <a:ea typeface="Calibri"/>
              <a:cs typeface="Calibri"/>
              <a:sym typeface="Calibri"/>
            </a:endParaRPr>
          </a:p>
        </p:txBody>
      </p:sp>
      <p:sp>
        <p:nvSpPr>
          <p:cNvPr id="112" name="Google Shape;112;p19"/>
          <p:cNvSpPr txBox="1">
            <a:spLocks noGrp="1"/>
          </p:cNvSpPr>
          <p:nvPr>
            <p:ph type="body" idx="2"/>
          </p:nvPr>
        </p:nvSpPr>
        <p:spPr>
          <a:xfrm>
            <a:off x="355850" y="1906876"/>
            <a:ext cx="5948100" cy="27369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400"/>
              </a:spcBef>
              <a:spcAft>
                <a:spcPts val="40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113" name="Google Shape;113;p19"/>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CCCCCC"/>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7875340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4_Header Slide_Black">
  <p:cSld name="14_Header Slide_Black">
    <p:bg>
      <p:bgPr>
        <a:solidFill>
          <a:srgbClr val="242424"/>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116" name="Google Shape;116;p20"/>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CCCCCC"/>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2379333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5_Image Split Screen_Black">
  <p:cSld name="15_Image Split Screen_Black">
    <p:bg>
      <p:bgPr>
        <a:solidFill>
          <a:srgbClr val="242424"/>
        </a:solidFill>
        <a:effectLst/>
      </p:bgPr>
    </p:bg>
    <p:spTree>
      <p:nvGrpSpPr>
        <p:cNvPr id="1" name="Shape 117"/>
        <p:cNvGrpSpPr/>
        <p:nvPr/>
      </p:nvGrpSpPr>
      <p:grpSpPr>
        <a:xfrm>
          <a:off x="0" y="0"/>
          <a:ext cx="0" cy="0"/>
          <a:chOff x="0" y="0"/>
          <a:chExt cx="0" cy="0"/>
        </a:xfrm>
      </p:grpSpPr>
      <p:sp>
        <p:nvSpPr>
          <p:cNvPr id="118" name="Google Shape;118;p21"/>
          <p:cNvSpPr/>
          <p:nvPr/>
        </p:nvSpPr>
        <p:spPr>
          <a:xfrm>
            <a:off x="4666200" y="0"/>
            <a:ext cx="4477800" cy="5715000"/>
          </a:xfrm>
          <a:prstGeom prst="rect">
            <a:avLst/>
          </a:prstGeom>
          <a:solidFill>
            <a:srgbClr val="EFEFEF"/>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0"/>
          </a:p>
        </p:txBody>
      </p:sp>
      <p:sp>
        <p:nvSpPr>
          <p:cNvPr id="119" name="Google Shape;119;p21"/>
          <p:cNvSpPr txBox="1"/>
          <p:nvPr/>
        </p:nvSpPr>
        <p:spPr>
          <a:xfrm>
            <a:off x="4486350" y="240210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Insert Image Here. </a:t>
            </a:r>
            <a:endParaRPr sz="1400">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The image should cover this entire grey box. </a:t>
            </a:r>
            <a:endParaRPr sz="1400">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The image should not be stretched.</a:t>
            </a:r>
            <a:endParaRPr sz="1400">
              <a:solidFill>
                <a:srgbClr val="A5A5A5"/>
              </a:solidFill>
              <a:latin typeface="Source Sans Pro"/>
              <a:ea typeface="Source Sans Pro"/>
              <a:cs typeface="Source Sans Pro"/>
              <a:sym typeface="Source Sans Pro"/>
            </a:endParaRPr>
          </a:p>
          <a:p>
            <a:pPr marL="0" lvl="0" indent="0" algn="ctr" rtl="0">
              <a:spcBef>
                <a:spcPts val="0"/>
              </a:spcBef>
              <a:spcAft>
                <a:spcPts val="0"/>
              </a:spcAft>
              <a:buNone/>
            </a:pPr>
            <a:r>
              <a:rPr lang="en" sz="1400">
                <a:solidFill>
                  <a:srgbClr val="A5A5A5"/>
                </a:solidFill>
                <a:latin typeface="Source Sans Pro"/>
                <a:ea typeface="Source Sans Pro"/>
                <a:cs typeface="Source Sans Pro"/>
                <a:sym typeface="Source Sans Pro"/>
              </a:rPr>
              <a:t>The image should not be pixelated.</a:t>
            </a:r>
            <a:endParaRPr sz="1400">
              <a:solidFill>
                <a:srgbClr val="A5A5A5"/>
              </a:solidFill>
              <a:latin typeface="Source Sans Pro"/>
              <a:ea typeface="Source Sans Pro"/>
              <a:cs typeface="Source Sans Pro"/>
              <a:sym typeface="Source Sans Pro"/>
            </a:endParaRPr>
          </a:p>
        </p:txBody>
      </p:sp>
      <p:sp>
        <p:nvSpPr>
          <p:cNvPr id="120" name="Google Shape;120;p21"/>
          <p:cNvSpPr txBox="1">
            <a:spLocks noGrp="1"/>
          </p:cNvSpPr>
          <p:nvPr>
            <p:ph type="ctrTitle"/>
          </p:nvPr>
        </p:nvSpPr>
        <p:spPr>
          <a:xfrm>
            <a:off x="322375" y="178476"/>
            <a:ext cx="4667700" cy="1454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121" name="Google Shape;121;p21"/>
          <p:cNvSpPr txBox="1"/>
          <p:nvPr/>
        </p:nvSpPr>
        <p:spPr>
          <a:xfrm>
            <a:off x="449262" y="1647596"/>
            <a:ext cx="412800" cy="120600"/>
          </a:xfrm>
          <a:prstGeom prst="rect">
            <a:avLst/>
          </a:prstGeom>
          <a:solidFill>
            <a:schemeClr val="lt2"/>
          </a:solidFill>
          <a:ln>
            <a:noFill/>
          </a:ln>
        </p:spPr>
        <p:txBody>
          <a:bodyPr spcFirstLastPara="1" wrap="square" lIns="91426" tIns="45700" rIns="91426" bIns="45700" anchor="ctr" anchorCtr="0">
            <a:noAutofit/>
          </a:bodyPr>
          <a:lstStyle/>
          <a:p>
            <a:pPr marL="0" marR="0" lvl="0" indent="0" algn="l" rtl="0">
              <a:lnSpc>
                <a:spcPct val="100000"/>
              </a:lnSpc>
              <a:spcBef>
                <a:spcPts val="0"/>
              </a:spcBef>
              <a:spcAft>
                <a:spcPts val="0"/>
              </a:spcAft>
              <a:buNone/>
            </a:pPr>
            <a:endParaRPr sz="1400" b="0" i="0">
              <a:solidFill>
                <a:schemeClr val="dk2"/>
              </a:solidFill>
              <a:highlight>
                <a:schemeClr val="lt2"/>
              </a:highlight>
              <a:latin typeface="Calibri"/>
              <a:ea typeface="Calibri"/>
              <a:cs typeface="Calibri"/>
              <a:sym typeface="Calibri"/>
            </a:endParaRPr>
          </a:p>
        </p:txBody>
      </p:sp>
      <p:sp>
        <p:nvSpPr>
          <p:cNvPr id="122" name="Google Shape;122;p21"/>
          <p:cNvSpPr txBox="1">
            <a:spLocks noGrp="1"/>
          </p:cNvSpPr>
          <p:nvPr>
            <p:ph type="body" idx="1"/>
          </p:nvPr>
        </p:nvSpPr>
        <p:spPr>
          <a:xfrm>
            <a:off x="355850" y="1906876"/>
            <a:ext cx="4005600" cy="3561600"/>
          </a:xfrm>
          <a:prstGeom prst="rect">
            <a:avLst/>
          </a:prstGeom>
        </p:spPr>
        <p:txBody>
          <a:bodyPr spcFirstLastPara="1" wrap="square" lIns="91425" tIns="91425" rIns="91425" bIns="91425" anchor="t" anchorCtr="0"/>
          <a:lstStyle>
            <a:lvl1pPr marL="457195" lvl="0" indent="-342897" rtl="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391" lvl="1"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2pPr>
            <a:lvl3pPr marL="1371586" lvl="2"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3pPr>
            <a:lvl4pPr marL="1828782" lvl="3"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4pPr>
            <a:lvl5pPr marL="2285977" lvl="4"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5pPr>
            <a:lvl6pPr marL="2743173" lvl="5"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6pPr>
            <a:lvl7pPr marL="3200368" lvl="6"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7pPr>
            <a:lvl8pPr marL="3657563" lvl="7" indent="-342897" rtl="0">
              <a:lnSpc>
                <a:spcPct val="115000"/>
              </a:lnSpc>
              <a:spcBef>
                <a:spcPts val="40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8pPr>
            <a:lvl9pPr marL="4114759" lvl="8" indent="-342897" rtl="0">
              <a:lnSpc>
                <a:spcPct val="115000"/>
              </a:lnSpc>
              <a:spcBef>
                <a:spcPts val="400"/>
              </a:spcBef>
              <a:spcAft>
                <a:spcPts val="40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9pPr>
          </a:lstStyle>
          <a:p>
            <a:endParaRPr/>
          </a:p>
        </p:txBody>
      </p:sp>
      <p:sp>
        <p:nvSpPr>
          <p:cNvPr id="123" name="Google Shape;123;p21"/>
          <p:cNvSpPr txBox="1">
            <a:spLocks noGrp="1"/>
          </p:cNvSpPr>
          <p:nvPr>
            <p:ph type="subTitle" idx="2"/>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3593599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0_Cover Slide">
  <p:cSld name="0_Cover Slide">
    <p:bg>
      <p:bgPr>
        <a:blipFill>
          <a:blip r:embed="rId2">
            <a:alphaModFix/>
          </a:blip>
          <a:stretch>
            <a:fillRect/>
          </a:stretch>
        </a:blipFill>
        <a:effectLst/>
      </p:bgPr>
    </p:bg>
    <p:spTree>
      <p:nvGrpSpPr>
        <p:cNvPr id="1" name="Shape 124"/>
        <p:cNvGrpSpPr/>
        <p:nvPr/>
      </p:nvGrpSpPr>
      <p:grpSpPr>
        <a:xfrm>
          <a:off x="0" y="0"/>
          <a:ext cx="0" cy="0"/>
          <a:chOff x="0" y="0"/>
          <a:chExt cx="0" cy="0"/>
        </a:xfrm>
      </p:grpSpPr>
    </p:spTree>
    <p:extLst>
      <p:ext uri="{BB962C8B-B14F-4D97-AF65-F5344CB8AC3E}">
        <p14:creationId xmlns:p14="http://schemas.microsoft.com/office/powerpoint/2010/main" val="35613945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0_Cover Slide 1 1">
  <p:cSld name="0_Cover Slide 1 1">
    <p:bg>
      <p:bgPr>
        <a:solidFill>
          <a:schemeClr val="dk2"/>
        </a:solidFill>
        <a:effectLst/>
      </p:bgPr>
    </p:bg>
    <p:spTree>
      <p:nvGrpSpPr>
        <p:cNvPr id="1" name="Shape 130"/>
        <p:cNvGrpSpPr/>
        <p:nvPr/>
      </p:nvGrpSpPr>
      <p:grpSpPr>
        <a:xfrm>
          <a:off x="0" y="0"/>
          <a:ext cx="0" cy="0"/>
          <a:chOff x="0" y="0"/>
          <a:chExt cx="0" cy="0"/>
        </a:xfrm>
      </p:grpSpPr>
      <p:pic>
        <p:nvPicPr>
          <p:cNvPr id="131" name="Google Shape;131;p24"/>
          <p:cNvPicPr preferRelativeResize="0"/>
          <p:nvPr/>
        </p:nvPicPr>
        <p:blipFill>
          <a:blip r:embed="rId2">
            <a:alphaModFix/>
          </a:blip>
          <a:stretch>
            <a:fillRect/>
          </a:stretch>
        </p:blipFill>
        <p:spPr>
          <a:xfrm>
            <a:off x="2787650" y="2135976"/>
            <a:ext cx="3568702" cy="1038999"/>
          </a:xfrm>
          <a:prstGeom prst="rect">
            <a:avLst/>
          </a:prstGeom>
          <a:noFill/>
          <a:ln>
            <a:noFill/>
          </a:ln>
        </p:spPr>
      </p:pic>
      <p:sp>
        <p:nvSpPr>
          <p:cNvPr id="132" name="Google Shape;132;p24"/>
          <p:cNvSpPr txBox="1">
            <a:spLocks noGrp="1"/>
          </p:cNvSpPr>
          <p:nvPr>
            <p:ph type="title"/>
          </p:nvPr>
        </p:nvSpPr>
        <p:spPr>
          <a:xfrm>
            <a:off x="144567" y="5290014"/>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 name="Google Shape;133;p24"/>
          <p:cNvSpPr txBox="1">
            <a:spLocks noGrp="1"/>
          </p:cNvSpPr>
          <p:nvPr>
            <p:ph type="title" idx="2"/>
          </p:nvPr>
        </p:nvSpPr>
        <p:spPr>
          <a:xfrm>
            <a:off x="144567" y="5018880"/>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4"/>
          <p:cNvSpPr txBox="1">
            <a:spLocks noGrp="1"/>
          </p:cNvSpPr>
          <p:nvPr>
            <p:ph type="subTitle" idx="1"/>
          </p:nvPr>
        </p:nvSpPr>
        <p:spPr>
          <a:xfrm>
            <a:off x="144576" y="4574326"/>
            <a:ext cx="4785000" cy="417600"/>
          </a:xfrm>
          <a:prstGeom prst="rect">
            <a:avLst/>
          </a:prstGeom>
        </p:spPr>
        <p:txBody>
          <a:bodyPr spcFirstLastPara="1" wrap="square" lIns="91425" tIns="91425" rIns="91425" bIns="91425" anchor="t" anchorCtr="0"/>
          <a:lstStyle>
            <a:lvl1pPr lvl="0" rtl="0">
              <a:spcBef>
                <a:spcPts val="0"/>
              </a:spcBef>
              <a:spcAft>
                <a:spcPts val="0"/>
              </a:spcAft>
              <a:buNone/>
              <a:defRPr b="0" i="1">
                <a:solidFill>
                  <a:srgbClr val="FFFFFF"/>
                </a:solidFill>
                <a:latin typeface="Georgia"/>
                <a:ea typeface="Georgia"/>
                <a:cs typeface="Georgia"/>
                <a:sym typeface="Georgia"/>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400"/>
              </a:spcAft>
              <a:buNone/>
              <a:defRPr/>
            </a:lvl9pPr>
          </a:lstStyle>
          <a:p>
            <a:endParaRPr/>
          </a:p>
        </p:txBody>
      </p:sp>
      <p:sp>
        <p:nvSpPr>
          <p:cNvPr id="135" name="Google Shape;135;p24"/>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1596800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dk2"/>
        </a:solidFill>
        <a:effectLst/>
      </p:bgPr>
    </p:bg>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144567" y="5290014"/>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txBox="1">
            <a:spLocks noGrp="1"/>
          </p:cNvSpPr>
          <p:nvPr>
            <p:ph type="title" idx="2"/>
          </p:nvPr>
        </p:nvSpPr>
        <p:spPr>
          <a:xfrm>
            <a:off x="144567" y="5018880"/>
            <a:ext cx="3905400" cy="244200"/>
          </a:xfrm>
          <a:prstGeom prst="rect">
            <a:avLst/>
          </a:prstGeom>
        </p:spPr>
        <p:txBody>
          <a:bodyPr spcFirstLastPara="1" wrap="square" lIns="91425" tIns="91425" rIns="91425" bIns="91425" anchor="ctr" anchorCtr="0"/>
          <a:lstStyle>
            <a:lvl1pPr lvl="0" rtl="0">
              <a:spcBef>
                <a:spcPts val="0"/>
              </a:spcBef>
              <a:spcAft>
                <a:spcPts val="0"/>
              </a:spcAft>
              <a:buNone/>
              <a:defRPr sz="1400" b="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 name="Google Shape;139;p25"/>
          <p:cNvSpPr txBox="1">
            <a:spLocks noGrp="1"/>
          </p:cNvSpPr>
          <p:nvPr>
            <p:ph type="subTitle" idx="1"/>
          </p:nvPr>
        </p:nvSpPr>
        <p:spPr>
          <a:xfrm>
            <a:off x="144576" y="4574326"/>
            <a:ext cx="4785000" cy="417600"/>
          </a:xfrm>
          <a:prstGeom prst="rect">
            <a:avLst/>
          </a:prstGeom>
        </p:spPr>
        <p:txBody>
          <a:bodyPr spcFirstLastPara="1" wrap="square" lIns="91425" tIns="91425" rIns="91425" bIns="91425" anchor="t" anchorCtr="0"/>
          <a:lstStyle>
            <a:lvl1pPr lvl="0" rtl="0">
              <a:spcBef>
                <a:spcPts val="0"/>
              </a:spcBef>
              <a:spcAft>
                <a:spcPts val="0"/>
              </a:spcAft>
              <a:buNone/>
              <a:defRPr b="0" i="1">
                <a:solidFill>
                  <a:srgbClr val="FFFFFF"/>
                </a:solidFill>
                <a:latin typeface="Georgia"/>
                <a:ea typeface="Georgia"/>
                <a:cs typeface="Georgia"/>
                <a:sym typeface="Georgia"/>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400"/>
              </a:spcAft>
              <a:buNone/>
              <a:defRPr/>
            </a:lvl9pPr>
          </a:lstStyle>
          <a:p>
            <a:endParaRPr/>
          </a:p>
        </p:txBody>
      </p:sp>
      <p:sp>
        <p:nvSpPr>
          <p:cNvPr id="140" name="Google Shape;140;p25"/>
          <p:cNvSpPr txBox="1"/>
          <p:nvPr/>
        </p:nvSpPr>
        <p:spPr>
          <a:xfrm>
            <a:off x="1908150" y="2285376"/>
            <a:ext cx="5327700" cy="736800"/>
          </a:xfrm>
          <a:prstGeom prst="rect">
            <a:avLst/>
          </a:prstGeom>
          <a:noFill/>
          <a:ln>
            <a:noFill/>
          </a:ln>
        </p:spPr>
        <p:txBody>
          <a:bodyPr spcFirstLastPara="1" wrap="square" lIns="91426" tIns="91426" rIns="91426" bIns="91426" anchor="t" anchorCtr="0">
            <a:noAutofit/>
          </a:bodyPr>
          <a:lstStyle/>
          <a:p>
            <a:pPr marL="0" lvl="0" indent="0" algn="ctr" rtl="0">
              <a:spcBef>
                <a:spcPts val="0"/>
              </a:spcBef>
              <a:spcAft>
                <a:spcPts val="0"/>
              </a:spcAft>
              <a:buNone/>
            </a:pPr>
            <a:r>
              <a:rPr lang="en" sz="4000" b="1">
                <a:solidFill>
                  <a:srgbClr val="FFFFFF"/>
                </a:solidFill>
                <a:latin typeface="Montserrat"/>
                <a:ea typeface="Montserrat"/>
                <a:cs typeface="Montserrat"/>
                <a:sym typeface="Montserrat"/>
              </a:rPr>
              <a:t>Thank You</a:t>
            </a:r>
            <a:endParaRPr sz="4000" b="1">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2704067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_Header + Image Slide_Blue 1">
  <p:cSld name="7_Header + Image Slide_Blue 1">
    <p:bg>
      <p:bgPr>
        <a:solidFill>
          <a:srgbClr val="000000"/>
        </a:solidFill>
        <a:effectLst/>
      </p:bgPr>
    </p:bg>
    <p:spTree>
      <p:nvGrpSpPr>
        <p:cNvPr id="1" name="Shape 141"/>
        <p:cNvGrpSpPr/>
        <p:nvPr/>
      </p:nvGrpSpPr>
      <p:grpSpPr>
        <a:xfrm>
          <a:off x="0" y="0"/>
          <a:ext cx="0" cy="0"/>
          <a:chOff x="0" y="0"/>
          <a:chExt cx="0" cy="0"/>
        </a:xfrm>
      </p:grpSpPr>
      <p:pic>
        <p:nvPicPr>
          <p:cNvPr id="142" name="Google Shape;142;p26"/>
          <p:cNvPicPr preferRelativeResize="0"/>
          <p:nvPr/>
        </p:nvPicPr>
        <p:blipFill/>
        <p:spPr>
          <a:xfrm>
            <a:off x="1588" y="1588"/>
            <a:ext cx="1500" cy="1500"/>
          </a:xfrm>
          <a:prstGeom prst="rect">
            <a:avLst/>
          </a:prstGeom>
          <a:solidFill>
            <a:srgbClr val="FFFFFF"/>
          </a:solidFill>
          <a:ln>
            <a:noFill/>
          </a:ln>
        </p:spPr>
      </p:pic>
      <p:sp>
        <p:nvSpPr>
          <p:cNvPr id="143" name="Google Shape;143;p26"/>
          <p:cNvSpPr txBox="1">
            <a:spLocks noGrp="1"/>
          </p:cNvSpPr>
          <p:nvPr>
            <p:ph type="title"/>
          </p:nvPr>
        </p:nvSpPr>
        <p:spPr>
          <a:xfrm>
            <a:off x="314325" y="268850"/>
            <a:ext cx="7830600" cy="6390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4000"/>
              <a:buFont typeface="Montserrat"/>
              <a:buNone/>
              <a:defRPr sz="4000" b="1" i="0" u="none" strike="noStrike" cap="none">
                <a:solidFill>
                  <a:srgbClr val="FFFFFF"/>
                </a:solidFill>
                <a:latin typeface="Montserrat"/>
                <a:ea typeface="Montserrat"/>
                <a:cs typeface="Montserrat"/>
                <a:sym typeface="Montserrat"/>
              </a:defRPr>
            </a:lvl1pPr>
            <a:lvl2pPr lvl="1" indent="0" rtl="0">
              <a:spcBef>
                <a:spcPts val="0"/>
              </a:spcBef>
              <a:spcAft>
                <a:spcPts val="0"/>
              </a:spcAft>
              <a:buClr>
                <a:srgbClr val="FFFFFF"/>
              </a:buClr>
              <a:buSzPts val="1400"/>
              <a:buFont typeface="Arial"/>
              <a:buNone/>
              <a:defRPr sz="1800">
                <a:solidFill>
                  <a:srgbClr val="FFFFFF"/>
                </a:solidFill>
              </a:defRPr>
            </a:lvl2pPr>
            <a:lvl3pPr lvl="2" indent="0" rtl="0">
              <a:spcBef>
                <a:spcPts val="0"/>
              </a:spcBef>
              <a:spcAft>
                <a:spcPts val="0"/>
              </a:spcAft>
              <a:buClr>
                <a:srgbClr val="FFFFFF"/>
              </a:buClr>
              <a:buSzPts val="1400"/>
              <a:buFont typeface="Arial"/>
              <a:buNone/>
              <a:defRPr sz="1800">
                <a:solidFill>
                  <a:srgbClr val="FFFFFF"/>
                </a:solidFill>
              </a:defRPr>
            </a:lvl3pPr>
            <a:lvl4pPr lvl="3" indent="0" rtl="0">
              <a:spcBef>
                <a:spcPts val="0"/>
              </a:spcBef>
              <a:spcAft>
                <a:spcPts val="0"/>
              </a:spcAft>
              <a:buClr>
                <a:srgbClr val="FFFFFF"/>
              </a:buClr>
              <a:buSzPts val="1400"/>
              <a:buFont typeface="Arial"/>
              <a:buNone/>
              <a:defRPr sz="1800">
                <a:solidFill>
                  <a:srgbClr val="FFFFFF"/>
                </a:solidFill>
              </a:defRPr>
            </a:lvl4pPr>
            <a:lvl5pPr lvl="4" indent="0" rtl="0">
              <a:spcBef>
                <a:spcPts val="0"/>
              </a:spcBef>
              <a:spcAft>
                <a:spcPts val="0"/>
              </a:spcAft>
              <a:buClr>
                <a:srgbClr val="FFFFFF"/>
              </a:buClr>
              <a:buSzPts val="1400"/>
              <a:buFont typeface="Arial"/>
              <a:buNone/>
              <a:defRPr sz="1800">
                <a:solidFill>
                  <a:srgbClr val="FFFFFF"/>
                </a:solidFill>
              </a:defRPr>
            </a:lvl5pPr>
            <a:lvl6pPr lvl="5" indent="0" rtl="0">
              <a:spcBef>
                <a:spcPts val="0"/>
              </a:spcBef>
              <a:spcAft>
                <a:spcPts val="0"/>
              </a:spcAft>
              <a:buClr>
                <a:srgbClr val="FFFFFF"/>
              </a:buClr>
              <a:buSzPts val="1400"/>
              <a:buFont typeface="Arial"/>
              <a:buNone/>
              <a:defRPr sz="1800">
                <a:solidFill>
                  <a:srgbClr val="FFFFFF"/>
                </a:solidFill>
              </a:defRPr>
            </a:lvl6pPr>
            <a:lvl7pPr lvl="6" indent="0" rtl="0">
              <a:spcBef>
                <a:spcPts val="0"/>
              </a:spcBef>
              <a:spcAft>
                <a:spcPts val="0"/>
              </a:spcAft>
              <a:buClr>
                <a:srgbClr val="FFFFFF"/>
              </a:buClr>
              <a:buSzPts val="1400"/>
              <a:buFont typeface="Arial"/>
              <a:buNone/>
              <a:defRPr sz="1800">
                <a:solidFill>
                  <a:srgbClr val="FFFFFF"/>
                </a:solidFill>
              </a:defRPr>
            </a:lvl7pPr>
            <a:lvl8pPr lvl="7" indent="0" rtl="0">
              <a:spcBef>
                <a:spcPts val="0"/>
              </a:spcBef>
              <a:spcAft>
                <a:spcPts val="0"/>
              </a:spcAft>
              <a:buClr>
                <a:srgbClr val="FFFFFF"/>
              </a:buClr>
              <a:buSzPts val="1400"/>
              <a:buFont typeface="Arial"/>
              <a:buNone/>
              <a:defRPr sz="1800">
                <a:solidFill>
                  <a:srgbClr val="FFFFFF"/>
                </a:solidFill>
              </a:defRPr>
            </a:lvl8pPr>
            <a:lvl9pPr lvl="8" indent="0" rtl="0">
              <a:spcBef>
                <a:spcPts val="0"/>
              </a:spcBef>
              <a:spcAft>
                <a:spcPts val="0"/>
              </a:spcAft>
              <a:buClr>
                <a:srgbClr val="FFFFFF"/>
              </a:buClr>
              <a:buSzPts val="1400"/>
              <a:buFont typeface="Arial"/>
              <a:buNone/>
              <a:defRPr sz="1800">
                <a:solidFill>
                  <a:srgbClr val="FFFFFF"/>
                </a:solidFill>
              </a:defRPr>
            </a:lvl9pPr>
          </a:lstStyle>
          <a:p>
            <a:endParaRPr/>
          </a:p>
        </p:txBody>
      </p:sp>
      <p:sp>
        <p:nvSpPr>
          <p:cNvPr id="144" name="Google Shape;144;p26"/>
          <p:cNvSpPr txBox="1">
            <a:spLocks noGrp="1"/>
          </p:cNvSpPr>
          <p:nvPr>
            <p:ph type="subTitle" idx="1"/>
          </p:nvPr>
        </p:nvSpPr>
        <p:spPr>
          <a:xfrm>
            <a:off x="4990021" y="5246400"/>
            <a:ext cx="4005600" cy="341700"/>
          </a:xfrm>
          <a:prstGeom prst="rect">
            <a:avLst/>
          </a:prstGeom>
          <a:noFill/>
          <a:ln>
            <a:noFill/>
          </a:ln>
        </p:spPr>
        <p:txBody>
          <a:bodyPr spcFirstLastPara="1" wrap="square" lIns="91425" tIns="91425" rIns="91425" bIns="91425" anchor="ctr" anchorCtr="0"/>
          <a:lstStyle>
            <a:lvl1pPr marL="0" marR="0" lvl="0" indent="0" algn="r" rtl="0">
              <a:lnSpc>
                <a:spcPct val="115000"/>
              </a:lnSpc>
              <a:spcBef>
                <a:spcPts val="0"/>
              </a:spcBef>
              <a:spcAft>
                <a:spcPts val="0"/>
              </a:spcAft>
              <a:buClr>
                <a:schemeClr val="dk1"/>
              </a:buClr>
              <a:buSzPts val="2400"/>
              <a:buFont typeface="Source Sans Pro"/>
              <a:buNone/>
              <a:defRPr sz="1800" b="1" i="0" u="none" strike="noStrike" cap="none">
                <a:solidFill>
                  <a:srgbClr val="FFFFFF"/>
                </a:solidFill>
                <a:latin typeface="Source Sans Pro"/>
                <a:ea typeface="Source Sans Pro"/>
                <a:cs typeface="Source Sans Pro"/>
                <a:sym typeface="Source Sans Pro"/>
              </a:defRPr>
            </a:lvl1pPr>
            <a:lvl2pPr marL="0" marR="0" lvl="1" indent="0" algn="r" rtl="0">
              <a:lnSpc>
                <a:spcPct val="115000"/>
              </a:lnSpc>
              <a:spcBef>
                <a:spcPts val="0"/>
              </a:spcBef>
              <a:spcAft>
                <a:spcPts val="0"/>
              </a:spcAft>
              <a:buClr>
                <a:schemeClr val="dk1"/>
              </a:buClr>
              <a:buSzPts val="2400"/>
              <a:buFont typeface="Source Sans Pro"/>
              <a:buNone/>
              <a:defRPr sz="1800" b="1" i="0" u="none" strike="noStrike" cap="none">
                <a:solidFill>
                  <a:srgbClr val="FFFFFF"/>
                </a:solidFill>
                <a:latin typeface="Montserrat"/>
                <a:ea typeface="Montserrat"/>
                <a:cs typeface="Montserrat"/>
                <a:sym typeface="Montserrat"/>
              </a:defRPr>
            </a:lvl2pPr>
            <a:lvl3pPr marL="0" marR="0" lvl="2" indent="0" algn="r" rtl="0">
              <a:lnSpc>
                <a:spcPct val="115000"/>
              </a:lnSpc>
              <a:spcBef>
                <a:spcPts val="0"/>
              </a:spcBef>
              <a:spcAft>
                <a:spcPts val="0"/>
              </a:spcAft>
              <a:buClr>
                <a:schemeClr val="dk1"/>
              </a:buClr>
              <a:buSzPts val="2400"/>
              <a:buFont typeface="Source Sans Pro"/>
              <a:buNone/>
              <a:defRPr sz="1800" b="1" i="0" u="none" strike="noStrike" cap="none">
                <a:solidFill>
                  <a:srgbClr val="FFFFFF"/>
                </a:solidFill>
                <a:latin typeface="Montserrat"/>
                <a:ea typeface="Montserrat"/>
                <a:cs typeface="Montserrat"/>
                <a:sym typeface="Montserrat"/>
              </a:defRPr>
            </a:lvl3pPr>
            <a:lvl4pPr marL="0" marR="0" lvl="3" indent="0" algn="r" rtl="0">
              <a:lnSpc>
                <a:spcPct val="115000"/>
              </a:lnSpc>
              <a:spcBef>
                <a:spcPts val="0"/>
              </a:spcBef>
              <a:spcAft>
                <a:spcPts val="0"/>
              </a:spcAft>
              <a:buClr>
                <a:schemeClr val="dk1"/>
              </a:buClr>
              <a:buSzPts val="2400"/>
              <a:buFont typeface="Source Sans Pro"/>
              <a:buNone/>
              <a:defRPr sz="1800" b="1" i="0" u="none" strike="noStrike" cap="none">
                <a:solidFill>
                  <a:srgbClr val="FFFFFF"/>
                </a:solidFill>
                <a:latin typeface="Montserrat"/>
                <a:ea typeface="Montserrat"/>
                <a:cs typeface="Montserrat"/>
                <a:sym typeface="Montserrat"/>
              </a:defRPr>
            </a:lvl4pPr>
            <a:lvl5pPr marL="0" marR="0" lvl="4" indent="0" algn="r" rtl="0">
              <a:lnSpc>
                <a:spcPct val="115000"/>
              </a:lnSpc>
              <a:spcBef>
                <a:spcPts val="0"/>
              </a:spcBef>
              <a:spcAft>
                <a:spcPts val="0"/>
              </a:spcAft>
              <a:buClr>
                <a:schemeClr val="dk1"/>
              </a:buClr>
              <a:buSzPts val="2400"/>
              <a:buFont typeface="Source Sans Pro"/>
              <a:buNone/>
              <a:defRPr sz="1800" b="1" i="0" u="none" strike="noStrike" cap="none">
                <a:solidFill>
                  <a:srgbClr val="FFFFFF"/>
                </a:solidFill>
                <a:latin typeface="Montserrat"/>
                <a:ea typeface="Montserrat"/>
                <a:cs typeface="Montserrat"/>
                <a:sym typeface="Montserrat"/>
              </a:defRPr>
            </a:lvl5pPr>
            <a:lvl6pPr marL="0" marR="0" lvl="5" indent="0" algn="r" rtl="0">
              <a:lnSpc>
                <a:spcPct val="115000"/>
              </a:lnSpc>
              <a:spcBef>
                <a:spcPts val="0"/>
              </a:spcBef>
              <a:spcAft>
                <a:spcPts val="0"/>
              </a:spcAft>
              <a:buClr>
                <a:schemeClr val="dk1"/>
              </a:buClr>
              <a:buSzPts val="2400"/>
              <a:buFont typeface="Source Sans Pro"/>
              <a:buNone/>
              <a:defRPr sz="1800" b="1" i="0" u="none" strike="noStrike" cap="none">
                <a:solidFill>
                  <a:srgbClr val="FFFFFF"/>
                </a:solidFill>
                <a:latin typeface="Montserrat"/>
                <a:ea typeface="Montserrat"/>
                <a:cs typeface="Montserrat"/>
                <a:sym typeface="Montserrat"/>
              </a:defRPr>
            </a:lvl6pPr>
            <a:lvl7pPr marL="0" marR="0" lvl="6" indent="0" algn="r" rtl="0">
              <a:lnSpc>
                <a:spcPct val="115000"/>
              </a:lnSpc>
              <a:spcBef>
                <a:spcPts val="0"/>
              </a:spcBef>
              <a:spcAft>
                <a:spcPts val="0"/>
              </a:spcAft>
              <a:buClr>
                <a:schemeClr val="dk1"/>
              </a:buClr>
              <a:buSzPts val="2400"/>
              <a:buFont typeface="Source Sans Pro"/>
              <a:buNone/>
              <a:defRPr sz="1800" b="1" i="0" u="none" strike="noStrike" cap="none">
                <a:solidFill>
                  <a:srgbClr val="FFFFFF"/>
                </a:solidFill>
                <a:latin typeface="Montserrat"/>
                <a:ea typeface="Montserrat"/>
                <a:cs typeface="Montserrat"/>
                <a:sym typeface="Montserrat"/>
              </a:defRPr>
            </a:lvl7pPr>
            <a:lvl8pPr marL="0" marR="0" lvl="7" indent="0" algn="r" rtl="0">
              <a:lnSpc>
                <a:spcPct val="115000"/>
              </a:lnSpc>
              <a:spcBef>
                <a:spcPts val="0"/>
              </a:spcBef>
              <a:spcAft>
                <a:spcPts val="0"/>
              </a:spcAft>
              <a:buClr>
                <a:schemeClr val="dk1"/>
              </a:buClr>
              <a:buSzPts val="2400"/>
              <a:buFont typeface="Source Sans Pro"/>
              <a:buNone/>
              <a:defRPr sz="1800" b="1" i="0" u="none" strike="noStrike" cap="none">
                <a:solidFill>
                  <a:srgbClr val="FFFFFF"/>
                </a:solidFill>
                <a:latin typeface="Montserrat"/>
                <a:ea typeface="Montserrat"/>
                <a:cs typeface="Montserrat"/>
                <a:sym typeface="Montserrat"/>
              </a:defRPr>
            </a:lvl8pPr>
            <a:lvl9pPr marL="0" marR="0" lvl="8" indent="0" algn="r" rtl="0">
              <a:lnSpc>
                <a:spcPct val="115000"/>
              </a:lnSpc>
              <a:spcBef>
                <a:spcPts val="0"/>
              </a:spcBef>
              <a:spcAft>
                <a:spcPts val="0"/>
              </a:spcAft>
              <a:buClr>
                <a:schemeClr val="dk1"/>
              </a:buClr>
              <a:buSzPts val="2400"/>
              <a:buFont typeface="Source Sans Pro"/>
              <a:buNone/>
              <a:defRPr sz="1800" b="1" i="0" u="none" strike="noStrike" cap="none">
                <a:solidFill>
                  <a:srgbClr val="FFFFFF"/>
                </a:solidFill>
                <a:latin typeface="Montserrat"/>
                <a:ea typeface="Montserrat"/>
                <a:cs typeface="Montserrat"/>
                <a:sym typeface="Montserrat"/>
              </a:defRPr>
            </a:lvl9pPr>
          </a:lstStyle>
          <a:p>
            <a:endParaRPr/>
          </a:p>
        </p:txBody>
      </p:sp>
      <p:sp>
        <p:nvSpPr>
          <p:cNvPr id="145" name="Google Shape;145;p26"/>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Source Sans Pro"/>
              <a:ea typeface="Source Sans Pro"/>
              <a:cs typeface="Source Sans Pro"/>
              <a:sym typeface="Source Sans Pro"/>
            </a:endParaRPr>
          </a:p>
        </p:txBody>
      </p:sp>
      <p:sp>
        <p:nvSpPr>
          <p:cNvPr id="146" name="Google Shape;146;p26"/>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Insert Image Here. </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cover this entire page. </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If the image is small, the background should be left as black.</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not be stretched.</a:t>
            </a:r>
            <a:endParaRPr sz="1400"/>
          </a:p>
          <a:p>
            <a:pPr marL="0" marR="0" lvl="0" indent="0" algn="ctr" rtl="0">
              <a:lnSpc>
                <a:spcPct val="100000"/>
              </a:lnSpc>
              <a:spcBef>
                <a:spcPts val="0"/>
              </a:spcBef>
              <a:spcAft>
                <a:spcPts val="0"/>
              </a:spcAft>
              <a:buClr>
                <a:srgbClr val="000000"/>
              </a:buClr>
              <a:buFont typeface="Source Sans Pro"/>
              <a:buNone/>
            </a:pPr>
            <a:r>
              <a:rPr lang="en" sz="1400" b="0" i="0" u="none" strike="noStrike" cap="none">
                <a:solidFill>
                  <a:srgbClr val="000000"/>
                </a:solidFill>
                <a:latin typeface="Source Sans Pro"/>
                <a:ea typeface="Source Sans Pro"/>
                <a:cs typeface="Source Sans Pro"/>
                <a:sym typeface="Source Sans Pro"/>
              </a:rPr>
              <a:t>The image should not be pixelated.</a:t>
            </a:r>
            <a:endParaRPr sz="1400"/>
          </a:p>
        </p:txBody>
      </p:sp>
    </p:spTree>
    <p:extLst>
      <p:ext uri="{BB962C8B-B14F-4D97-AF65-F5344CB8AC3E}">
        <p14:creationId xmlns:p14="http://schemas.microsoft.com/office/powerpoint/2010/main" val="41166377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95BDF3-F1F9-5A49-9317-72CE0E3DB729}" type="datetimeFigureOut">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5DE7A-5A04-6145-88ED-215A7C8BF6CF}" type="slidenum">
              <a:rPr lang="en-US" smtClean="0"/>
              <a:t>‹#›</a:t>
            </a:fld>
            <a:endParaRPr lang="en-US"/>
          </a:p>
        </p:txBody>
      </p:sp>
    </p:spTree>
    <p:extLst>
      <p:ext uri="{BB962C8B-B14F-4D97-AF65-F5344CB8AC3E}">
        <p14:creationId xmlns:p14="http://schemas.microsoft.com/office/powerpoint/2010/main" val="3892419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Header Slide_Blue">
  <p:cSld name="CUSTOM_4">
    <p:bg>
      <p:bgPr>
        <a:solidFill>
          <a:schemeClr val="dk2"/>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51" name="Google Shape;51;p9"/>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52" name="Google Shape;52;p9"/>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5BDF3-F1F9-5A49-9317-72CE0E3DB729}" type="datetimeFigureOut">
              <a:rPr lang="en-US" smtClean="0"/>
              <a:t>6/25/19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5DE7A-5A04-6145-88ED-215A7C8BF6CF}" type="slidenum">
              <a:rPr lang="en-US" smtClean="0"/>
              <a:t>‹#›</a:t>
            </a:fld>
            <a:endParaRPr lang="en-US"/>
          </a:p>
        </p:txBody>
      </p:sp>
    </p:spTree>
    <p:extLst>
      <p:ext uri="{BB962C8B-B14F-4D97-AF65-F5344CB8AC3E}">
        <p14:creationId xmlns:p14="http://schemas.microsoft.com/office/powerpoint/2010/main" val="13264030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 Features and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D7D5-3C15-4C44-965F-502AD2A2F270}"/>
              </a:ext>
            </a:extLst>
          </p:cNvPr>
          <p:cNvSpPr>
            <a:spLocks noGrp="1"/>
          </p:cNvSpPr>
          <p:nvPr>
            <p:ph type="title" hasCustomPrompt="1"/>
          </p:nvPr>
        </p:nvSpPr>
        <p:spPr>
          <a:xfrm>
            <a:off x="207951" y="223945"/>
            <a:ext cx="4601452" cy="496824"/>
          </a:xfrm>
        </p:spPr>
        <p:txBody>
          <a:bodyPr/>
          <a:lstStyle>
            <a:lvl1pPr>
              <a:defRPr/>
            </a:lvl1pPr>
          </a:lstStyle>
          <a:p>
            <a:r>
              <a:rPr lang="en-US" dirty="0"/>
              <a:t>Click to add a one-line slide title</a:t>
            </a:r>
          </a:p>
        </p:txBody>
      </p:sp>
      <p:sp>
        <p:nvSpPr>
          <p:cNvPr id="4" name="Date Placeholder 3">
            <a:extLst>
              <a:ext uri="{FF2B5EF4-FFF2-40B4-BE49-F238E27FC236}">
                <a16:creationId xmlns:a16="http://schemas.microsoft.com/office/drawing/2014/main" id="{B03E251F-0413-4AFD-9118-C4471C4EDD09}"/>
              </a:ext>
            </a:extLst>
          </p:cNvPr>
          <p:cNvSpPr>
            <a:spLocks noGrp="1"/>
          </p:cNvSpPr>
          <p:nvPr>
            <p:ph type="dt" sz="half" idx="10"/>
          </p:nvPr>
        </p:nvSpPr>
        <p:spPr/>
        <p:txBody>
          <a:bodyPr/>
          <a:lstStyle/>
          <a:p>
            <a:pPr defTabSz="415865">
              <a:defRPr/>
            </a:pPr>
            <a:fld id="{BF82B64E-473C-4EBD-818F-EDE752D9DAA2}" type="datetime1">
              <a:rPr lang="en-US" smtClean="0">
                <a:gradFill>
                  <a:gsLst>
                    <a:gs pos="0">
                      <a:srgbClr val="414F57"/>
                    </a:gs>
                    <a:gs pos="100000">
                      <a:srgbClr val="414F57">
                        <a:alpha val="99000"/>
                      </a:srgbClr>
                    </a:gs>
                  </a:gsLst>
                  <a:lin ang="5400000" scaled="1"/>
                </a:gradFill>
              </a:rPr>
              <a:pPr defTabSz="415865">
                <a:defRPr/>
              </a:pPr>
              <a:t>6/25/19</a:t>
            </a:fld>
            <a:endParaRPr lang="en-US" dirty="0">
              <a:gradFill>
                <a:gsLst>
                  <a:gs pos="0">
                    <a:srgbClr val="414F57"/>
                  </a:gs>
                  <a:gs pos="100000">
                    <a:srgbClr val="414F57">
                      <a:alpha val="99000"/>
                    </a:srgbClr>
                  </a:gs>
                </a:gsLst>
                <a:lin ang="5400000" scaled="1"/>
              </a:gradFill>
            </a:endParaRPr>
          </a:p>
        </p:txBody>
      </p:sp>
      <p:sp>
        <p:nvSpPr>
          <p:cNvPr id="5" name="Footer Placeholder 4">
            <a:extLst>
              <a:ext uri="{FF2B5EF4-FFF2-40B4-BE49-F238E27FC236}">
                <a16:creationId xmlns:a16="http://schemas.microsoft.com/office/drawing/2014/main" id="{562DADE9-90FA-4073-8036-2A3641B69F02}"/>
              </a:ext>
            </a:extLst>
          </p:cNvPr>
          <p:cNvSpPr>
            <a:spLocks noGrp="1"/>
          </p:cNvSpPr>
          <p:nvPr>
            <p:ph type="ftr" sz="quarter" idx="11"/>
          </p:nvPr>
        </p:nvSpPr>
        <p:spPr/>
        <p:txBody>
          <a:bodyPr/>
          <a:lstStyle/>
          <a:p>
            <a:pPr defTabSz="415865">
              <a:defRPr/>
            </a:pPr>
            <a:r>
              <a:rPr lang="en-US">
                <a:gradFill>
                  <a:gsLst>
                    <a:gs pos="0">
                      <a:srgbClr val="414F57"/>
                    </a:gs>
                    <a:gs pos="100000">
                      <a:srgbClr val="414F57">
                        <a:alpha val="99000"/>
                      </a:srgbClr>
                    </a:gs>
                  </a:gsLst>
                  <a:lin ang="5400000" scaled="1"/>
                </a:gradFill>
              </a:rPr>
              <a:t>villagereach.org</a:t>
            </a:r>
            <a:endParaRPr lang="en-US" dirty="0">
              <a:gradFill>
                <a:gsLst>
                  <a:gs pos="0">
                    <a:srgbClr val="414F57"/>
                  </a:gs>
                  <a:gs pos="100000">
                    <a:srgbClr val="414F57">
                      <a:alpha val="99000"/>
                    </a:srgbClr>
                  </a:gs>
                </a:gsLst>
                <a:lin ang="5400000" scaled="1"/>
              </a:gradFill>
            </a:endParaRPr>
          </a:p>
        </p:txBody>
      </p:sp>
      <p:sp>
        <p:nvSpPr>
          <p:cNvPr id="6" name="Slide Number Placeholder 5">
            <a:extLst>
              <a:ext uri="{FF2B5EF4-FFF2-40B4-BE49-F238E27FC236}">
                <a16:creationId xmlns:a16="http://schemas.microsoft.com/office/drawing/2014/main" id="{14BEF4BD-0157-48B3-93F8-5F91C5EF3AB6}"/>
              </a:ext>
            </a:extLst>
          </p:cNvPr>
          <p:cNvSpPr>
            <a:spLocks noGrp="1"/>
          </p:cNvSpPr>
          <p:nvPr>
            <p:ph type="sldNum" sz="quarter" idx="12"/>
          </p:nvPr>
        </p:nvSpPr>
        <p:spPr/>
        <p:txBody>
          <a:bodyPr/>
          <a:lstStyle/>
          <a:p>
            <a:pPr defTabSz="415865">
              <a:defRPr/>
            </a:pPr>
            <a:fld id="{0C84B27A-A12B-4439-8504-11381F54A19D}" type="slidenum">
              <a:rPr lang="en-US" smtClean="0">
                <a:gradFill>
                  <a:gsLst>
                    <a:gs pos="0">
                      <a:srgbClr val="414F57"/>
                    </a:gs>
                    <a:gs pos="100000">
                      <a:srgbClr val="414F57">
                        <a:alpha val="99000"/>
                      </a:srgbClr>
                    </a:gs>
                  </a:gsLst>
                  <a:lin ang="5400000" scaled="1"/>
                </a:gradFill>
              </a:rPr>
              <a:pPr defTabSz="415865">
                <a:defRPr/>
              </a:pPr>
              <a:t>‹#›</a:t>
            </a:fld>
            <a:endParaRPr lang="en-US" dirty="0">
              <a:gradFill>
                <a:gsLst>
                  <a:gs pos="0">
                    <a:srgbClr val="414F57"/>
                  </a:gs>
                  <a:gs pos="100000">
                    <a:srgbClr val="414F57">
                      <a:alpha val="99000"/>
                    </a:srgbClr>
                  </a:gs>
                </a:gsLst>
                <a:lin ang="5400000" scaled="1"/>
              </a:gradFill>
            </a:endParaRPr>
          </a:p>
        </p:txBody>
      </p:sp>
      <p:sp>
        <p:nvSpPr>
          <p:cNvPr id="14" name="Picture Placeholder 13">
            <a:extLst>
              <a:ext uri="{FF2B5EF4-FFF2-40B4-BE49-F238E27FC236}">
                <a16:creationId xmlns:a16="http://schemas.microsoft.com/office/drawing/2014/main" id="{ABE1C554-225E-4176-862D-6969FF12C06D}"/>
              </a:ext>
            </a:extLst>
          </p:cNvPr>
          <p:cNvSpPr>
            <a:spLocks noGrp="1"/>
          </p:cNvSpPr>
          <p:nvPr>
            <p:ph type="pic" sz="quarter" idx="16"/>
          </p:nvPr>
        </p:nvSpPr>
        <p:spPr>
          <a:xfrm>
            <a:off x="205062" y="1350726"/>
            <a:ext cx="2841976" cy="1506774"/>
          </a:xfrm>
        </p:spPr>
        <p:txBody>
          <a:bodyPr anchor="ctr"/>
          <a:lstStyle>
            <a:lvl1pPr algn="ctr">
              <a:defRPr/>
            </a:lvl1pPr>
          </a:lstStyle>
          <a:p>
            <a:r>
              <a:rPr lang="en-US" dirty="0"/>
              <a:t>Click icon to add picture</a:t>
            </a:r>
          </a:p>
        </p:txBody>
      </p:sp>
      <p:sp>
        <p:nvSpPr>
          <p:cNvPr id="15" name="Picture Placeholder 13">
            <a:extLst>
              <a:ext uri="{FF2B5EF4-FFF2-40B4-BE49-F238E27FC236}">
                <a16:creationId xmlns:a16="http://schemas.microsoft.com/office/drawing/2014/main" id="{7B4D0986-F4E3-4090-B276-85C0FAFFA329}"/>
              </a:ext>
            </a:extLst>
          </p:cNvPr>
          <p:cNvSpPr>
            <a:spLocks noGrp="1"/>
          </p:cNvSpPr>
          <p:nvPr>
            <p:ph type="pic" sz="quarter" idx="17"/>
          </p:nvPr>
        </p:nvSpPr>
        <p:spPr>
          <a:xfrm>
            <a:off x="3153901" y="1350726"/>
            <a:ext cx="2841976" cy="1506774"/>
          </a:xfrm>
        </p:spPr>
        <p:txBody>
          <a:bodyPr anchor="ctr"/>
          <a:lstStyle>
            <a:lvl1pPr algn="ctr">
              <a:defRPr/>
            </a:lvl1pPr>
          </a:lstStyle>
          <a:p>
            <a:r>
              <a:rPr lang="en-US" dirty="0"/>
              <a:t>Click icon to add picture</a:t>
            </a:r>
          </a:p>
        </p:txBody>
      </p:sp>
      <p:sp>
        <p:nvSpPr>
          <p:cNvPr id="16" name="Picture Placeholder 13">
            <a:extLst>
              <a:ext uri="{FF2B5EF4-FFF2-40B4-BE49-F238E27FC236}">
                <a16:creationId xmlns:a16="http://schemas.microsoft.com/office/drawing/2014/main" id="{16579663-773C-4FBE-B45A-A46BF58C9BF9}"/>
              </a:ext>
            </a:extLst>
          </p:cNvPr>
          <p:cNvSpPr>
            <a:spLocks noGrp="1"/>
          </p:cNvSpPr>
          <p:nvPr>
            <p:ph type="pic" sz="quarter" idx="18"/>
          </p:nvPr>
        </p:nvSpPr>
        <p:spPr>
          <a:xfrm>
            <a:off x="6102741" y="1350726"/>
            <a:ext cx="2841976" cy="1506774"/>
          </a:xfrm>
        </p:spPr>
        <p:txBody>
          <a:bodyPr anchor="ctr"/>
          <a:lstStyle>
            <a:lvl1pPr algn="ctr">
              <a:defRPr/>
            </a:lvl1pPr>
          </a:lstStyle>
          <a:p>
            <a:r>
              <a:rPr lang="en-US" dirty="0"/>
              <a:t>Click icon to add picture</a:t>
            </a:r>
          </a:p>
        </p:txBody>
      </p:sp>
      <p:sp>
        <p:nvSpPr>
          <p:cNvPr id="13" name="Text Placeholder 7">
            <a:extLst>
              <a:ext uri="{FF2B5EF4-FFF2-40B4-BE49-F238E27FC236}">
                <a16:creationId xmlns:a16="http://schemas.microsoft.com/office/drawing/2014/main" id="{A989C0E2-5FB7-43B8-8F60-5DE96AEFD0DB}"/>
              </a:ext>
            </a:extLst>
          </p:cNvPr>
          <p:cNvSpPr>
            <a:spLocks noGrp="1"/>
          </p:cNvSpPr>
          <p:nvPr>
            <p:ph type="body" sz="quarter" idx="13" hasCustomPrompt="1"/>
          </p:nvPr>
        </p:nvSpPr>
        <p:spPr>
          <a:xfrm>
            <a:off x="205063" y="705651"/>
            <a:ext cx="5787927" cy="779382"/>
          </a:xfrm>
        </p:spPr>
        <p:txBody>
          <a:bodyPr wrap="square">
            <a:spAutoFit/>
          </a:bodyPr>
          <a:lstStyle>
            <a:lvl1pPr>
              <a:defRPr sz="1637" b="0">
                <a:solidFill>
                  <a:schemeClr val="accent1"/>
                </a:solidFill>
              </a:defRPr>
            </a:lvl1pPr>
          </a:lstStyle>
          <a:p>
            <a:pPr lvl="0"/>
            <a:r>
              <a:rPr lang="en-US" dirty="0"/>
              <a:t>Click to add short subtitle, short summary or delete this text placeholder as needed.</a:t>
            </a:r>
          </a:p>
        </p:txBody>
      </p:sp>
      <p:sp>
        <p:nvSpPr>
          <p:cNvPr id="8" name="Text Placeholder 7">
            <a:extLst>
              <a:ext uri="{FF2B5EF4-FFF2-40B4-BE49-F238E27FC236}">
                <a16:creationId xmlns:a16="http://schemas.microsoft.com/office/drawing/2014/main" id="{F42907D3-67B9-4BAF-9171-E2D767DB5579}"/>
              </a:ext>
            </a:extLst>
          </p:cNvPr>
          <p:cNvSpPr>
            <a:spLocks noGrp="1"/>
          </p:cNvSpPr>
          <p:nvPr>
            <p:ph type="body" sz="quarter" idx="19"/>
          </p:nvPr>
        </p:nvSpPr>
        <p:spPr>
          <a:xfrm>
            <a:off x="205062" y="2972989"/>
            <a:ext cx="2841976" cy="2502950"/>
          </a:xfrm>
        </p:spPr>
        <p:txBody>
          <a:bodyPr>
            <a:noAutofit/>
          </a:bodyPr>
          <a:lstStyle>
            <a:lvl1pPr>
              <a:defRPr sz="1456"/>
            </a:lvl1pPr>
            <a:lvl2pPr>
              <a:defRPr sz="1456"/>
            </a:lvl2pPr>
            <a:lvl3pPr>
              <a:defRPr sz="1456"/>
            </a:lvl3pPr>
            <a:lvl4pPr>
              <a:defRPr sz="1456"/>
            </a:lvl4pPr>
            <a:lvl5pPr>
              <a:defRPr sz="145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A0633882-9A78-4F99-92F3-5EA14224E933}"/>
              </a:ext>
            </a:extLst>
          </p:cNvPr>
          <p:cNvSpPr>
            <a:spLocks noGrp="1"/>
          </p:cNvSpPr>
          <p:nvPr>
            <p:ph type="body" sz="quarter" idx="20"/>
          </p:nvPr>
        </p:nvSpPr>
        <p:spPr>
          <a:xfrm>
            <a:off x="3153901" y="2972989"/>
            <a:ext cx="2841976" cy="2502950"/>
          </a:xfrm>
        </p:spPr>
        <p:txBody>
          <a:bodyPr>
            <a:noAutofit/>
          </a:bodyPr>
          <a:lstStyle>
            <a:lvl1pPr>
              <a:defRPr sz="1456"/>
            </a:lvl1pPr>
            <a:lvl2pPr>
              <a:defRPr sz="1456"/>
            </a:lvl2pPr>
            <a:lvl3pPr>
              <a:defRPr sz="1456"/>
            </a:lvl3pPr>
            <a:lvl4pPr>
              <a:defRPr sz="1456"/>
            </a:lvl4pPr>
            <a:lvl5pPr>
              <a:defRPr sz="145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7">
            <a:extLst>
              <a:ext uri="{FF2B5EF4-FFF2-40B4-BE49-F238E27FC236}">
                <a16:creationId xmlns:a16="http://schemas.microsoft.com/office/drawing/2014/main" id="{CB74D362-EA9D-49E8-B03F-FE12ECE91716}"/>
              </a:ext>
            </a:extLst>
          </p:cNvPr>
          <p:cNvSpPr>
            <a:spLocks noGrp="1"/>
          </p:cNvSpPr>
          <p:nvPr>
            <p:ph type="body" sz="quarter" idx="22"/>
          </p:nvPr>
        </p:nvSpPr>
        <p:spPr>
          <a:xfrm>
            <a:off x="6105629" y="2972989"/>
            <a:ext cx="2841976" cy="2502950"/>
          </a:xfrm>
        </p:spPr>
        <p:txBody>
          <a:bodyPr>
            <a:noAutofit/>
          </a:bodyPr>
          <a:lstStyle>
            <a:lvl1pPr>
              <a:defRPr sz="1456"/>
            </a:lvl1pPr>
            <a:lvl2pPr>
              <a:defRPr sz="1456"/>
            </a:lvl2pPr>
            <a:lvl3pPr>
              <a:defRPr sz="1456"/>
            </a:lvl3pPr>
            <a:lvl4pPr>
              <a:defRPr sz="1456"/>
            </a:lvl4pPr>
            <a:lvl5pPr>
              <a:defRPr sz="145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878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25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childTnLst>
                          </p:cTn>
                        </p:par>
                        <p:par>
                          <p:cTn id="8" fill="hold">
                            <p:stCondLst>
                              <p:cond delay="1000"/>
                            </p:stCondLst>
                            <p:childTnLst>
                              <p:par>
                                <p:cTn id="9" presetID="10" presetClass="entr" presetSubtype="0" fill="hold" grpId="0" nodeType="afterEffect" nodePh="1">
                                  <p:stCondLst>
                                    <p:cond delay="25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pPr defTabSz="914391">
              <a:defRPr/>
            </a:pPr>
            <a:endParaRPr lang="en-US" dirty="0">
              <a:solidFill>
                <a:srgbClr val="FFFFFF">
                  <a:lumMod val="50000"/>
                </a:srgbClr>
              </a:solidFill>
            </a:endParaRPr>
          </a:p>
        </p:txBody>
      </p:sp>
      <p:sp>
        <p:nvSpPr>
          <p:cNvPr id="7" name="Copyright"/>
          <p:cNvSpPr txBox="1"/>
          <p:nvPr userDrawn="1"/>
        </p:nvSpPr>
        <p:spPr>
          <a:xfrm rot="16200000">
            <a:off x="6901261" y="3272851"/>
            <a:ext cx="4278313" cy="72584"/>
          </a:xfrm>
          <a:prstGeom prst="rect">
            <a:avLst/>
          </a:prstGeom>
          <a:noFill/>
        </p:spPr>
        <p:txBody>
          <a:bodyPr wrap="square" lIns="0" tIns="0" rIns="0" bIns="0" rtlCol="0" anchor="t">
            <a:spAutoFit/>
          </a:bodyPr>
          <a:lstStyle/>
          <a:p>
            <a:pPr marL="0" marR="0" lvl="0" indent="0" algn="l" defTabSz="914391" rtl="0" eaLnBrk="1" fontAlgn="auto" latinLnBrk="0" hangingPunct="1">
              <a:lnSpc>
                <a:spcPct val="90000"/>
              </a:lnSpc>
              <a:spcBef>
                <a:spcPts val="0"/>
              </a:spcBef>
              <a:spcAft>
                <a:spcPts val="450"/>
              </a:spcAft>
              <a:buClr>
                <a:srgbClr val="000000"/>
              </a:buClr>
              <a:buSzTx/>
              <a:buFont typeface="Arial"/>
              <a:buNone/>
              <a:tabLst/>
              <a:defRPr/>
            </a:pPr>
            <a:r>
              <a:rPr kumimoji="0" lang="en-US" sz="524" b="0" i="0" u="none" strike="noStrike" kern="0" cap="none" spc="0" normalizeH="0" baseline="0" noProof="0" dirty="0">
                <a:ln>
                  <a:noFill/>
                </a:ln>
                <a:solidFill>
                  <a:srgbClr val="FFFFFF">
                    <a:lumMod val="50000"/>
                  </a:srgbClr>
                </a:solidFill>
                <a:effectLst/>
                <a:uLnTx/>
                <a:uFillTx/>
                <a:latin typeface="Arial"/>
                <a:cs typeface="Arial"/>
                <a:sym typeface="Trebuchet MS" panose="020B0603020202020204" pitchFamily="34" charset="0"/>
              </a:rPr>
              <a:t>Copyright © 2018 by The Boston Consulting Group, Inc. All rights reserved.</a:t>
            </a:r>
          </a:p>
        </p:txBody>
      </p:sp>
      <p:sp>
        <p:nvSpPr>
          <p:cNvPr id="8" name="Title 7"/>
          <p:cNvSpPr>
            <a:spLocks noGrp="1"/>
          </p:cNvSpPr>
          <p:nvPr>
            <p:ph type="title" hasCustomPrompt="1"/>
          </p:nvPr>
        </p:nvSpPr>
        <p:spPr>
          <a:xfrm>
            <a:off x="472502" y="519002"/>
            <a:ext cx="8200013" cy="276999"/>
          </a:xfrm>
        </p:spPr>
        <p:txBody>
          <a:bodyPr/>
          <a:lstStyle>
            <a:lvl1pPr>
              <a:defRPr>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1"/>
            </p:custDataLst>
          </p:nvPr>
        </p:nvSpPr>
        <p:spPr>
          <a:xfrm rot="16200000">
            <a:off x="7806690" y="4269009"/>
            <a:ext cx="2286000" cy="72584"/>
          </a:xfrm>
          <a:prstGeom prst="rect">
            <a:avLst/>
          </a:prstGeom>
          <a:noFill/>
        </p:spPr>
        <p:txBody>
          <a:bodyPr wrap="square" lIns="0" tIns="0" rIns="0" bIns="0" rtlCol="0" anchor="b">
            <a:spAutoFit/>
          </a:bodyPr>
          <a:lstStyle/>
          <a:p>
            <a:pPr marL="0" marR="0" lvl="0" indent="0" algn="l" defTabSz="914391" rtl="0" eaLnBrk="1" fontAlgn="auto" latinLnBrk="0" hangingPunct="1">
              <a:lnSpc>
                <a:spcPct val="90000"/>
              </a:lnSpc>
              <a:spcBef>
                <a:spcPts val="0"/>
              </a:spcBef>
              <a:spcAft>
                <a:spcPts val="450"/>
              </a:spcAft>
              <a:buClr>
                <a:srgbClr val="000000"/>
              </a:buClr>
              <a:buSzTx/>
              <a:buFont typeface="Arial"/>
              <a:buNone/>
              <a:tabLst/>
              <a:defRPr/>
            </a:pPr>
            <a:r>
              <a:rPr kumimoji="0" lang="en-US" sz="524" b="0" i="0" u="none" strike="noStrike" kern="0" cap="none" spc="0" normalizeH="0" baseline="0" noProof="0">
                <a:ln>
                  <a:noFill/>
                </a:ln>
                <a:solidFill>
                  <a:srgbClr val="FFFFFF">
                    <a:lumMod val="50000"/>
                  </a:srgbClr>
                </a:solidFill>
                <a:effectLst/>
                <a:uLnTx/>
                <a:uFillTx/>
                <a:latin typeface="Arial"/>
                <a:cs typeface="Arial"/>
                <a:sym typeface="Trebuchet MS" panose="020B0603020202020204" pitchFamily="34" charset="0"/>
              </a:rPr>
              <a:t>20181005 Update on BCG UAV project v1 rm.pptx</a:t>
            </a:r>
            <a:endParaRPr kumimoji="0" lang="en-US" sz="524" b="0" i="0" u="none" strike="noStrike" kern="0" cap="none" spc="0" normalizeH="0" baseline="0" noProof="0" dirty="0">
              <a:ln>
                <a:noFill/>
              </a:ln>
              <a:solidFill>
                <a:srgbClr val="FFFFFF">
                  <a:lumMod val="50000"/>
                </a:srgbClr>
              </a:solidFill>
              <a:effectLst/>
              <a:uLnTx/>
              <a:uFillTx/>
              <a:latin typeface="Arial"/>
              <a:cs typeface="Arial"/>
              <a:sym typeface="Trebuchet MS" panose="020B0603020202020204" pitchFamily="34" charset="0"/>
            </a:endParaRPr>
          </a:p>
        </p:txBody>
      </p:sp>
    </p:spTree>
    <p:extLst>
      <p:ext uri="{BB962C8B-B14F-4D97-AF65-F5344CB8AC3E}">
        <p14:creationId xmlns:p14="http://schemas.microsoft.com/office/powerpoint/2010/main" val="1103479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 Features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D7D5-3C15-4C44-965F-502AD2A2F270}"/>
              </a:ext>
            </a:extLst>
          </p:cNvPr>
          <p:cNvSpPr>
            <a:spLocks noGrp="1"/>
          </p:cNvSpPr>
          <p:nvPr>
            <p:ph type="title" hasCustomPrompt="1"/>
          </p:nvPr>
        </p:nvSpPr>
        <p:spPr>
          <a:xfrm>
            <a:off x="1977562" y="223945"/>
            <a:ext cx="4601452" cy="496824"/>
          </a:xfrm>
        </p:spPr>
        <p:txBody>
          <a:bodyPr/>
          <a:lstStyle>
            <a:lvl1pPr>
              <a:defRPr/>
            </a:lvl1pPr>
          </a:lstStyle>
          <a:p>
            <a:r>
              <a:rPr lang="en-US" dirty="0"/>
              <a:t>Click to add a one-line slide title</a:t>
            </a:r>
          </a:p>
        </p:txBody>
      </p:sp>
      <p:sp>
        <p:nvSpPr>
          <p:cNvPr id="4" name="Date Placeholder 3">
            <a:extLst>
              <a:ext uri="{FF2B5EF4-FFF2-40B4-BE49-F238E27FC236}">
                <a16:creationId xmlns:a16="http://schemas.microsoft.com/office/drawing/2014/main" id="{B03E251F-0413-4AFD-9118-C4471C4EDD09}"/>
              </a:ext>
            </a:extLst>
          </p:cNvPr>
          <p:cNvSpPr>
            <a:spLocks noGrp="1"/>
          </p:cNvSpPr>
          <p:nvPr>
            <p:ph type="dt" sz="half" idx="10"/>
          </p:nvPr>
        </p:nvSpPr>
        <p:spPr/>
        <p:txBody>
          <a:bodyPr/>
          <a:lstStyle/>
          <a:p>
            <a:pPr defTabSz="415865">
              <a:defRPr/>
            </a:pPr>
            <a:fld id="{078ACC2B-A2C5-4B45-B7BA-56473868847E}" type="datetime1">
              <a:rPr lang="en-US" smtClean="0">
                <a:gradFill>
                  <a:gsLst>
                    <a:gs pos="0">
                      <a:srgbClr val="414F57"/>
                    </a:gs>
                    <a:gs pos="100000">
                      <a:srgbClr val="414F57">
                        <a:alpha val="99000"/>
                      </a:srgbClr>
                    </a:gs>
                  </a:gsLst>
                  <a:lin ang="5400000" scaled="1"/>
                </a:gradFill>
              </a:rPr>
              <a:pPr defTabSz="415865">
                <a:defRPr/>
              </a:pPr>
              <a:t>6/25/19</a:t>
            </a:fld>
            <a:endParaRPr lang="en-US" dirty="0">
              <a:gradFill>
                <a:gsLst>
                  <a:gs pos="0">
                    <a:srgbClr val="414F57"/>
                  </a:gs>
                  <a:gs pos="100000">
                    <a:srgbClr val="414F57">
                      <a:alpha val="99000"/>
                    </a:srgbClr>
                  </a:gs>
                </a:gsLst>
                <a:lin ang="5400000" scaled="1"/>
              </a:gradFill>
            </a:endParaRPr>
          </a:p>
        </p:txBody>
      </p:sp>
      <p:sp>
        <p:nvSpPr>
          <p:cNvPr id="5" name="Footer Placeholder 4">
            <a:extLst>
              <a:ext uri="{FF2B5EF4-FFF2-40B4-BE49-F238E27FC236}">
                <a16:creationId xmlns:a16="http://schemas.microsoft.com/office/drawing/2014/main" id="{562DADE9-90FA-4073-8036-2A3641B69F02}"/>
              </a:ext>
            </a:extLst>
          </p:cNvPr>
          <p:cNvSpPr>
            <a:spLocks noGrp="1"/>
          </p:cNvSpPr>
          <p:nvPr>
            <p:ph type="ftr" sz="quarter" idx="11"/>
          </p:nvPr>
        </p:nvSpPr>
        <p:spPr>
          <a:xfrm>
            <a:off x="1977563" y="5514447"/>
            <a:ext cx="4015427" cy="156969"/>
          </a:xfrm>
        </p:spPr>
        <p:txBody>
          <a:bodyPr/>
          <a:lstStyle/>
          <a:p>
            <a:pPr defTabSz="415865">
              <a:defRPr/>
            </a:pPr>
            <a:r>
              <a:rPr lang="en-US">
                <a:gradFill>
                  <a:gsLst>
                    <a:gs pos="0">
                      <a:srgbClr val="414F57"/>
                    </a:gs>
                    <a:gs pos="100000">
                      <a:srgbClr val="414F57">
                        <a:alpha val="99000"/>
                      </a:srgbClr>
                    </a:gs>
                  </a:gsLst>
                  <a:lin ang="5400000" scaled="1"/>
                </a:gradFill>
              </a:rPr>
              <a:t>villagereach.org</a:t>
            </a:r>
            <a:endParaRPr lang="en-US" dirty="0">
              <a:gradFill>
                <a:gsLst>
                  <a:gs pos="0">
                    <a:srgbClr val="414F57"/>
                  </a:gs>
                  <a:gs pos="100000">
                    <a:srgbClr val="414F57">
                      <a:alpha val="99000"/>
                    </a:srgbClr>
                  </a:gs>
                </a:gsLst>
                <a:lin ang="5400000" scaled="1"/>
              </a:gradFill>
            </a:endParaRPr>
          </a:p>
        </p:txBody>
      </p:sp>
      <p:sp>
        <p:nvSpPr>
          <p:cNvPr id="6" name="Slide Number Placeholder 5">
            <a:extLst>
              <a:ext uri="{FF2B5EF4-FFF2-40B4-BE49-F238E27FC236}">
                <a16:creationId xmlns:a16="http://schemas.microsoft.com/office/drawing/2014/main" id="{14BEF4BD-0157-48B3-93F8-5F91C5EF3AB6}"/>
              </a:ext>
            </a:extLst>
          </p:cNvPr>
          <p:cNvSpPr>
            <a:spLocks noGrp="1"/>
          </p:cNvSpPr>
          <p:nvPr>
            <p:ph type="sldNum" sz="quarter" idx="12"/>
          </p:nvPr>
        </p:nvSpPr>
        <p:spPr/>
        <p:txBody>
          <a:bodyPr/>
          <a:lstStyle/>
          <a:p>
            <a:pPr defTabSz="415865">
              <a:defRPr/>
            </a:pPr>
            <a:fld id="{0C84B27A-A12B-4439-8504-11381F54A19D}" type="slidenum">
              <a:rPr lang="en-US" smtClean="0">
                <a:gradFill>
                  <a:gsLst>
                    <a:gs pos="0">
                      <a:srgbClr val="414F57"/>
                    </a:gs>
                    <a:gs pos="100000">
                      <a:srgbClr val="414F57">
                        <a:alpha val="99000"/>
                      </a:srgbClr>
                    </a:gs>
                  </a:gsLst>
                  <a:lin ang="5400000" scaled="1"/>
                </a:gradFill>
              </a:rPr>
              <a:pPr defTabSz="415865">
                <a:defRPr/>
              </a:pPr>
              <a:t>‹#›</a:t>
            </a:fld>
            <a:endParaRPr lang="en-US" dirty="0">
              <a:gradFill>
                <a:gsLst>
                  <a:gs pos="0">
                    <a:srgbClr val="414F57"/>
                  </a:gs>
                  <a:gs pos="100000">
                    <a:srgbClr val="414F57">
                      <a:alpha val="99000"/>
                    </a:srgbClr>
                  </a:gs>
                </a:gsLst>
                <a:lin ang="5400000" scaled="1"/>
              </a:gradFill>
            </a:endParaRPr>
          </a:p>
        </p:txBody>
      </p:sp>
      <p:sp>
        <p:nvSpPr>
          <p:cNvPr id="11" name="Picture Placeholder 10">
            <a:extLst>
              <a:ext uri="{FF2B5EF4-FFF2-40B4-BE49-F238E27FC236}">
                <a16:creationId xmlns:a16="http://schemas.microsoft.com/office/drawing/2014/main" id="{A34E4F80-DA02-4551-8AA4-6B04E4D61F31}"/>
              </a:ext>
            </a:extLst>
          </p:cNvPr>
          <p:cNvSpPr>
            <a:spLocks noGrp="1"/>
          </p:cNvSpPr>
          <p:nvPr>
            <p:ph type="pic" sz="quarter" idx="16" hasCustomPrompt="1"/>
          </p:nvPr>
        </p:nvSpPr>
        <p:spPr>
          <a:xfrm>
            <a:off x="3735694" y="1403792"/>
            <a:ext cx="970431" cy="1078181"/>
          </a:xfrm>
        </p:spPr>
        <p:txBody>
          <a:bodyPr anchor="ctr">
            <a:normAutofit/>
          </a:bodyPr>
          <a:lstStyle>
            <a:lvl1pPr algn="ctr">
              <a:defRPr sz="1274" b="0"/>
            </a:lvl1pPr>
          </a:lstStyle>
          <a:p>
            <a:r>
              <a:rPr lang="en-US" dirty="0"/>
              <a:t>Paste icon here</a:t>
            </a:r>
          </a:p>
        </p:txBody>
      </p:sp>
      <p:sp>
        <p:nvSpPr>
          <p:cNvPr id="12" name="Picture Placeholder 10">
            <a:extLst>
              <a:ext uri="{FF2B5EF4-FFF2-40B4-BE49-F238E27FC236}">
                <a16:creationId xmlns:a16="http://schemas.microsoft.com/office/drawing/2014/main" id="{7D95863F-DBD1-48DB-B989-20FEEE1CBBDD}"/>
              </a:ext>
            </a:extLst>
          </p:cNvPr>
          <p:cNvSpPr>
            <a:spLocks noGrp="1"/>
          </p:cNvSpPr>
          <p:nvPr>
            <p:ph type="pic" sz="quarter" idx="17" hasCustomPrompt="1"/>
          </p:nvPr>
        </p:nvSpPr>
        <p:spPr>
          <a:xfrm>
            <a:off x="5512644" y="1403792"/>
            <a:ext cx="970431" cy="1078181"/>
          </a:xfrm>
        </p:spPr>
        <p:txBody>
          <a:bodyPr anchor="ctr">
            <a:normAutofit/>
          </a:bodyPr>
          <a:lstStyle>
            <a:lvl1pPr algn="ctr">
              <a:defRPr sz="1274" b="0"/>
            </a:lvl1pPr>
          </a:lstStyle>
          <a:p>
            <a:r>
              <a:rPr lang="en-US" dirty="0"/>
              <a:t>Paste icon here</a:t>
            </a:r>
          </a:p>
        </p:txBody>
      </p:sp>
      <p:sp>
        <p:nvSpPr>
          <p:cNvPr id="13" name="Picture Placeholder 10">
            <a:extLst>
              <a:ext uri="{FF2B5EF4-FFF2-40B4-BE49-F238E27FC236}">
                <a16:creationId xmlns:a16="http://schemas.microsoft.com/office/drawing/2014/main" id="{97605EEF-2831-4A03-B922-6FB741C1F5AF}"/>
              </a:ext>
            </a:extLst>
          </p:cNvPr>
          <p:cNvSpPr>
            <a:spLocks noGrp="1"/>
          </p:cNvSpPr>
          <p:nvPr>
            <p:ph type="pic" sz="quarter" idx="18" hasCustomPrompt="1"/>
          </p:nvPr>
        </p:nvSpPr>
        <p:spPr>
          <a:xfrm>
            <a:off x="7268267" y="1403792"/>
            <a:ext cx="970431" cy="1078181"/>
          </a:xfrm>
        </p:spPr>
        <p:txBody>
          <a:bodyPr anchor="ctr">
            <a:normAutofit/>
          </a:bodyPr>
          <a:lstStyle>
            <a:lvl1pPr algn="ctr">
              <a:defRPr sz="1274" b="0"/>
            </a:lvl1pPr>
          </a:lstStyle>
          <a:p>
            <a:r>
              <a:rPr lang="en-US" dirty="0"/>
              <a:t>Paste icon here</a:t>
            </a:r>
          </a:p>
        </p:txBody>
      </p:sp>
      <p:sp>
        <p:nvSpPr>
          <p:cNvPr id="22" name="Picture Placeholder 10">
            <a:extLst>
              <a:ext uri="{FF2B5EF4-FFF2-40B4-BE49-F238E27FC236}">
                <a16:creationId xmlns:a16="http://schemas.microsoft.com/office/drawing/2014/main" id="{CFEE1286-5A03-4C90-B63B-441F23E24665}"/>
              </a:ext>
            </a:extLst>
          </p:cNvPr>
          <p:cNvSpPr>
            <a:spLocks noGrp="1"/>
          </p:cNvSpPr>
          <p:nvPr>
            <p:ph type="pic" sz="quarter" idx="20" hasCustomPrompt="1"/>
          </p:nvPr>
        </p:nvSpPr>
        <p:spPr>
          <a:xfrm>
            <a:off x="1974674" y="1403792"/>
            <a:ext cx="970431" cy="1078181"/>
          </a:xfrm>
        </p:spPr>
        <p:txBody>
          <a:bodyPr anchor="ctr">
            <a:normAutofit/>
          </a:bodyPr>
          <a:lstStyle>
            <a:lvl1pPr algn="ctr">
              <a:defRPr sz="1274" b="0"/>
            </a:lvl1pPr>
          </a:lstStyle>
          <a:p>
            <a:r>
              <a:rPr lang="en-US" dirty="0"/>
              <a:t>Paste icon here</a:t>
            </a:r>
          </a:p>
        </p:txBody>
      </p:sp>
      <p:sp>
        <p:nvSpPr>
          <p:cNvPr id="16" name="Text Placeholder 7">
            <a:extLst>
              <a:ext uri="{FF2B5EF4-FFF2-40B4-BE49-F238E27FC236}">
                <a16:creationId xmlns:a16="http://schemas.microsoft.com/office/drawing/2014/main" id="{0DDF61C5-7A08-48D9-9329-39BBE447C2F1}"/>
              </a:ext>
            </a:extLst>
          </p:cNvPr>
          <p:cNvSpPr>
            <a:spLocks noGrp="1"/>
          </p:cNvSpPr>
          <p:nvPr>
            <p:ph type="body" sz="quarter" idx="13" hasCustomPrompt="1"/>
          </p:nvPr>
        </p:nvSpPr>
        <p:spPr>
          <a:xfrm>
            <a:off x="1977563" y="705651"/>
            <a:ext cx="6951411" cy="779382"/>
          </a:xfrm>
        </p:spPr>
        <p:txBody>
          <a:bodyPr wrap="square">
            <a:spAutoFit/>
          </a:bodyPr>
          <a:lstStyle>
            <a:lvl1pPr>
              <a:defRPr sz="1637" b="0">
                <a:solidFill>
                  <a:schemeClr val="accent1"/>
                </a:solidFill>
              </a:defRPr>
            </a:lvl1pPr>
          </a:lstStyle>
          <a:p>
            <a:pPr lvl="0"/>
            <a:r>
              <a:rPr lang="en-US" dirty="0"/>
              <a:t>Click to add short subtitle, short summary, longer summary, or delete this text placeholder as needed.</a:t>
            </a:r>
          </a:p>
        </p:txBody>
      </p:sp>
      <p:sp>
        <p:nvSpPr>
          <p:cNvPr id="8" name="Text Placeholder 7">
            <a:extLst>
              <a:ext uri="{FF2B5EF4-FFF2-40B4-BE49-F238E27FC236}">
                <a16:creationId xmlns:a16="http://schemas.microsoft.com/office/drawing/2014/main" id="{BC0CBC94-1EB1-49F7-AA14-B3ABF4F6A0B0}"/>
              </a:ext>
            </a:extLst>
          </p:cNvPr>
          <p:cNvSpPr>
            <a:spLocks noGrp="1"/>
          </p:cNvSpPr>
          <p:nvPr>
            <p:ph type="body" sz="quarter" idx="22"/>
          </p:nvPr>
        </p:nvSpPr>
        <p:spPr>
          <a:xfrm>
            <a:off x="1974801" y="2549450"/>
            <a:ext cx="1621717" cy="2926491"/>
          </a:xfrm>
        </p:spPr>
        <p:txBody>
          <a:bodyPr>
            <a:noAutofit/>
          </a:bodyPr>
          <a:lstStyle>
            <a:lvl1pPr>
              <a:defRPr sz="1274"/>
            </a:lvl1pPr>
            <a:lvl2pPr>
              <a:defRPr sz="1274"/>
            </a:lvl2pPr>
            <a:lvl3pPr>
              <a:defRPr sz="1274"/>
            </a:lvl3pPr>
            <a:lvl4pPr>
              <a:defRPr sz="1274"/>
            </a:lvl4pPr>
            <a:lvl5pPr>
              <a:defRPr sz="127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7">
            <a:extLst>
              <a:ext uri="{FF2B5EF4-FFF2-40B4-BE49-F238E27FC236}">
                <a16:creationId xmlns:a16="http://schemas.microsoft.com/office/drawing/2014/main" id="{C14FADEF-FAFD-4930-A719-2F29CCB6C0EA}"/>
              </a:ext>
            </a:extLst>
          </p:cNvPr>
          <p:cNvSpPr>
            <a:spLocks noGrp="1"/>
          </p:cNvSpPr>
          <p:nvPr>
            <p:ph type="body" sz="quarter" idx="23"/>
          </p:nvPr>
        </p:nvSpPr>
        <p:spPr>
          <a:xfrm>
            <a:off x="3735695" y="2549450"/>
            <a:ext cx="1621717" cy="2926491"/>
          </a:xfrm>
        </p:spPr>
        <p:txBody>
          <a:bodyPr>
            <a:noAutofit/>
          </a:bodyPr>
          <a:lstStyle>
            <a:lvl1pPr>
              <a:defRPr sz="1274"/>
            </a:lvl1pPr>
            <a:lvl2pPr>
              <a:defRPr sz="1274"/>
            </a:lvl2pPr>
            <a:lvl3pPr>
              <a:defRPr sz="1274"/>
            </a:lvl3pPr>
            <a:lvl4pPr>
              <a:defRPr sz="1274"/>
            </a:lvl4pPr>
            <a:lvl5pPr>
              <a:defRPr sz="127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7">
            <a:extLst>
              <a:ext uri="{FF2B5EF4-FFF2-40B4-BE49-F238E27FC236}">
                <a16:creationId xmlns:a16="http://schemas.microsoft.com/office/drawing/2014/main" id="{5CBE3738-61F1-463D-BCCF-237AD642C03F}"/>
              </a:ext>
            </a:extLst>
          </p:cNvPr>
          <p:cNvSpPr>
            <a:spLocks noGrp="1"/>
          </p:cNvSpPr>
          <p:nvPr>
            <p:ph type="body" sz="quarter" idx="24"/>
          </p:nvPr>
        </p:nvSpPr>
        <p:spPr>
          <a:xfrm>
            <a:off x="5512645" y="2549450"/>
            <a:ext cx="1621717" cy="2926491"/>
          </a:xfrm>
        </p:spPr>
        <p:txBody>
          <a:bodyPr>
            <a:noAutofit/>
          </a:bodyPr>
          <a:lstStyle>
            <a:lvl1pPr>
              <a:defRPr sz="1274"/>
            </a:lvl1pPr>
            <a:lvl2pPr>
              <a:defRPr sz="1274"/>
            </a:lvl2pPr>
            <a:lvl3pPr>
              <a:defRPr sz="1274"/>
            </a:lvl3pPr>
            <a:lvl4pPr>
              <a:defRPr sz="1274"/>
            </a:lvl4pPr>
            <a:lvl5pPr>
              <a:defRPr sz="127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7">
            <a:extLst>
              <a:ext uri="{FF2B5EF4-FFF2-40B4-BE49-F238E27FC236}">
                <a16:creationId xmlns:a16="http://schemas.microsoft.com/office/drawing/2014/main" id="{9660BEF2-B363-45A4-A914-4B982C552F92}"/>
              </a:ext>
            </a:extLst>
          </p:cNvPr>
          <p:cNvSpPr>
            <a:spLocks noGrp="1"/>
          </p:cNvSpPr>
          <p:nvPr>
            <p:ph type="body" sz="quarter" idx="25"/>
          </p:nvPr>
        </p:nvSpPr>
        <p:spPr>
          <a:xfrm>
            <a:off x="7268266" y="2549450"/>
            <a:ext cx="1621717" cy="2926491"/>
          </a:xfrm>
        </p:spPr>
        <p:txBody>
          <a:bodyPr>
            <a:noAutofit/>
          </a:bodyPr>
          <a:lstStyle>
            <a:lvl1pPr>
              <a:defRPr sz="1274"/>
            </a:lvl1pPr>
            <a:lvl2pPr>
              <a:defRPr sz="1274"/>
            </a:lvl2pPr>
            <a:lvl3pPr>
              <a:defRPr sz="1274"/>
            </a:lvl3pPr>
            <a:lvl4pPr>
              <a:defRPr sz="1274"/>
            </a:lvl4pPr>
            <a:lvl5pPr>
              <a:defRPr sz="127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26"/>
          </p:nvPr>
        </p:nvSpPr>
        <p:spPr>
          <a:xfrm>
            <a:off x="8950" y="0"/>
            <a:ext cx="1965722" cy="5715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253473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951" y="223945"/>
            <a:ext cx="4601452" cy="496824"/>
          </a:xfrm>
        </p:spPr>
        <p:txBody>
          <a:bodyPr/>
          <a:lstStyle>
            <a:lvl1pPr>
              <a:defRPr baseline="0"/>
            </a:lvl1pPr>
          </a:lstStyle>
          <a:p>
            <a:r>
              <a:rPr lang="en-US" dirty="0"/>
              <a:t>Click to add a one-line slide title</a:t>
            </a:r>
          </a:p>
        </p:txBody>
      </p:sp>
      <p:sp>
        <p:nvSpPr>
          <p:cNvPr id="3" name="Date Placeholder 2"/>
          <p:cNvSpPr>
            <a:spLocks noGrp="1"/>
          </p:cNvSpPr>
          <p:nvPr>
            <p:ph type="dt" sz="half" idx="10"/>
          </p:nvPr>
        </p:nvSpPr>
        <p:spPr/>
        <p:txBody>
          <a:bodyPr/>
          <a:lstStyle/>
          <a:p>
            <a:pPr defTabSz="415865">
              <a:defRPr/>
            </a:pPr>
            <a:fld id="{63BEAD90-9E6F-4C6D-887D-1F2CD4C0B8EC}" type="datetime1">
              <a:rPr lang="en-US" smtClean="0">
                <a:gradFill>
                  <a:gsLst>
                    <a:gs pos="0">
                      <a:srgbClr val="414F57"/>
                    </a:gs>
                    <a:gs pos="100000">
                      <a:srgbClr val="414F57">
                        <a:alpha val="99000"/>
                      </a:srgbClr>
                    </a:gs>
                  </a:gsLst>
                  <a:lin ang="5400000" scaled="1"/>
                </a:gradFill>
              </a:rPr>
              <a:pPr defTabSz="415865">
                <a:defRPr/>
              </a:pPr>
              <a:t>6/25/19</a:t>
            </a:fld>
            <a:endParaRPr lang="en-US" dirty="0">
              <a:gradFill>
                <a:gsLst>
                  <a:gs pos="0">
                    <a:srgbClr val="414F57"/>
                  </a:gs>
                  <a:gs pos="100000">
                    <a:srgbClr val="414F57">
                      <a:alpha val="99000"/>
                    </a:srgbClr>
                  </a:gs>
                </a:gsLst>
                <a:lin ang="5400000" scaled="1"/>
              </a:gradFill>
            </a:endParaRPr>
          </a:p>
        </p:txBody>
      </p:sp>
      <p:sp>
        <p:nvSpPr>
          <p:cNvPr id="4" name="Footer Placeholder 3"/>
          <p:cNvSpPr>
            <a:spLocks noGrp="1"/>
          </p:cNvSpPr>
          <p:nvPr>
            <p:ph type="ftr" sz="quarter" idx="11"/>
          </p:nvPr>
        </p:nvSpPr>
        <p:spPr/>
        <p:txBody>
          <a:bodyPr/>
          <a:lstStyle/>
          <a:p>
            <a:pPr defTabSz="415865">
              <a:defRPr/>
            </a:pPr>
            <a:r>
              <a:rPr lang="en-US">
                <a:gradFill>
                  <a:gsLst>
                    <a:gs pos="0">
                      <a:srgbClr val="414F57"/>
                    </a:gs>
                    <a:gs pos="100000">
                      <a:srgbClr val="414F57">
                        <a:alpha val="99000"/>
                      </a:srgbClr>
                    </a:gs>
                  </a:gsLst>
                  <a:lin ang="5400000" scaled="1"/>
                </a:gradFill>
              </a:rPr>
              <a:t>villagereach.org</a:t>
            </a:r>
            <a:endParaRPr lang="en-US" dirty="0">
              <a:gradFill>
                <a:gsLst>
                  <a:gs pos="0">
                    <a:srgbClr val="414F57"/>
                  </a:gs>
                  <a:gs pos="100000">
                    <a:srgbClr val="414F57">
                      <a:alpha val="99000"/>
                    </a:srgbClr>
                  </a:gs>
                </a:gsLst>
                <a:lin ang="5400000" scaled="1"/>
              </a:gradFill>
            </a:endParaRPr>
          </a:p>
        </p:txBody>
      </p:sp>
      <p:sp>
        <p:nvSpPr>
          <p:cNvPr id="5" name="Slide Number Placeholder 4"/>
          <p:cNvSpPr>
            <a:spLocks noGrp="1"/>
          </p:cNvSpPr>
          <p:nvPr>
            <p:ph type="sldNum" sz="quarter" idx="12"/>
          </p:nvPr>
        </p:nvSpPr>
        <p:spPr/>
        <p:txBody>
          <a:bodyPr/>
          <a:lstStyle/>
          <a:p>
            <a:pPr defTabSz="415865">
              <a:defRPr/>
            </a:pPr>
            <a:fld id="{0C84B27A-A12B-4439-8504-11381F54A19D}" type="slidenum">
              <a:rPr lang="en-US" smtClean="0">
                <a:gradFill>
                  <a:gsLst>
                    <a:gs pos="0">
                      <a:srgbClr val="414F57"/>
                    </a:gs>
                    <a:gs pos="100000">
                      <a:srgbClr val="414F57">
                        <a:alpha val="99000"/>
                      </a:srgbClr>
                    </a:gs>
                  </a:gsLst>
                  <a:lin ang="5400000" scaled="1"/>
                </a:gradFill>
              </a:rPr>
              <a:pPr defTabSz="415865">
                <a:defRPr/>
              </a:pPr>
              <a:t>‹#›</a:t>
            </a:fld>
            <a:endParaRPr lang="en-US" dirty="0">
              <a:gradFill>
                <a:gsLst>
                  <a:gs pos="0">
                    <a:srgbClr val="414F57"/>
                  </a:gs>
                  <a:gs pos="100000">
                    <a:srgbClr val="414F57">
                      <a:alpha val="99000"/>
                    </a:srgbClr>
                  </a:gs>
                </a:gsLst>
                <a:lin ang="5400000" scaled="1"/>
              </a:gradFill>
            </a:endParaRPr>
          </a:p>
        </p:txBody>
      </p:sp>
      <p:sp>
        <p:nvSpPr>
          <p:cNvPr id="6" name="Content Placeholder 2">
            <a:extLst>
              <a:ext uri="{FF2B5EF4-FFF2-40B4-BE49-F238E27FC236}">
                <a16:creationId xmlns:a16="http://schemas.microsoft.com/office/drawing/2014/main" id="{64034B11-964E-4A13-AB78-6EB6E9D2C824}"/>
              </a:ext>
            </a:extLst>
          </p:cNvPr>
          <p:cNvSpPr>
            <a:spLocks noGrp="1"/>
          </p:cNvSpPr>
          <p:nvPr>
            <p:ph idx="1"/>
          </p:nvPr>
        </p:nvSpPr>
        <p:spPr>
          <a:xfrm>
            <a:off x="207951" y="892344"/>
            <a:ext cx="8730989" cy="4583597"/>
          </a:xfrm>
        </p:spPr>
        <p:txBody>
          <a:bodyPr/>
          <a:lstStyle>
            <a:lvl1pPr>
              <a:spcBef>
                <a:spcPts val="1364"/>
              </a:spcBef>
              <a:spcAft>
                <a:spcPts val="273"/>
              </a:spcAft>
              <a:defRPr sz="1637"/>
            </a:lvl1pPr>
            <a:lvl2pPr>
              <a:spcBef>
                <a:spcPts val="273"/>
              </a:spcBef>
              <a:spcAft>
                <a:spcPts val="273"/>
              </a:spcAft>
              <a:defRPr sz="1456"/>
            </a:lvl2pPr>
            <a:lvl3pPr>
              <a:defRPr sz="1456"/>
            </a:lvl3pPr>
            <a:lvl4pPr>
              <a:defRPr sz="1456"/>
            </a:lvl4pPr>
            <a:lvl5pPr>
              <a:defRPr sz="145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52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343"/>
        <p:cNvGrpSpPr/>
        <p:nvPr/>
      </p:nvGrpSpPr>
      <p:grpSpPr>
        <a:xfrm>
          <a:off x="0" y="0"/>
          <a:ext cx="0" cy="0"/>
          <a:chOff x="0" y="0"/>
          <a:chExt cx="0" cy="0"/>
        </a:xfrm>
      </p:grpSpPr>
    </p:spTree>
    <p:extLst>
      <p:ext uri="{BB962C8B-B14F-4D97-AF65-F5344CB8AC3E}">
        <p14:creationId xmlns:p14="http://schemas.microsoft.com/office/powerpoint/2010/main" val="29925372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8"/>
        <p:cNvGrpSpPr/>
        <p:nvPr/>
      </p:nvGrpSpPr>
      <p:grpSpPr>
        <a:xfrm>
          <a:off x="0" y="0"/>
          <a:ext cx="0" cy="0"/>
          <a:chOff x="0" y="0"/>
          <a:chExt cx="0" cy="0"/>
        </a:xfrm>
      </p:grpSpPr>
      <p:sp>
        <p:nvSpPr>
          <p:cNvPr id="349" name="Google Shape;349;p64"/>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11404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0"/>
        <p:cNvGrpSpPr/>
        <p:nvPr/>
      </p:nvGrpSpPr>
      <p:grpSpPr>
        <a:xfrm>
          <a:off x="0" y="0"/>
          <a:ext cx="0" cy="0"/>
          <a:chOff x="0" y="0"/>
          <a:chExt cx="0" cy="0"/>
        </a:xfrm>
      </p:grpSpPr>
      <p:sp>
        <p:nvSpPr>
          <p:cNvPr id="351" name="Google Shape;351;p65"/>
          <p:cNvSpPr txBox="1">
            <a:spLocks noGrp="1"/>
          </p:cNvSpPr>
          <p:nvPr>
            <p:ph type="title"/>
          </p:nvPr>
        </p:nvSpPr>
        <p:spPr>
          <a:xfrm>
            <a:off x="311700" y="2389833"/>
            <a:ext cx="8520600" cy="9354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3600"/>
              <a:buFont typeface="Arial"/>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2" name="Google Shape;352;p65"/>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73951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66"/>
          <p:cNvSpPr txBox="1">
            <a:spLocks noGrp="1"/>
          </p:cNvSpPr>
          <p:nvPr>
            <p:ph type="body" idx="1"/>
          </p:nvPr>
        </p:nvSpPr>
        <p:spPr>
          <a:xfrm>
            <a:off x="311700" y="1280527"/>
            <a:ext cx="8520600" cy="3795900"/>
          </a:xfrm>
          <a:prstGeom prst="rect">
            <a:avLst/>
          </a:prstGeom>
          <a:noFill/>
          <a:ln>
            <a:noFill/>
          </a:ln>
        </p:spPr>
        <p:txBody>
          <a:bodyPr spcFirstLastPara="1" wrap="square" lIns="91425" tIns="91425" rIns="91425" bIns="91425" anchor="t" anchorCtr="0"/>
          <a:lstStyle>
            <a:lvl1pPr marL="457195" lvl="0" indent="-228598" algn="l" rtl="0">
              <a:lnSpc>
                <a:spcPct val="115000"/>
              </a:lnSpc>
              <a:spcBef>
                <a:spcPts val="0"/>
              </a:spcBef>
              <a:spcAft>
                <a:spcPts val="0"/>
              </a:spcAft>
              <a:buSzPts val="1800"/>
              <a:buFont typeface="Arial"/>
              <a:buNone/>
              <a:defRPr/>
            </a:lvl1pPr>
            <a:lvl2pPr marL="914391" lvl="1" indent="-228598" algn="l" rtl="0">
              <a:lnSpc>
                <a:spcPct val="115000"/>
              </a:lnSpc>
              <a:spcBef>
                <a:spcPts val="1600"/>
              </a:spcBef>
              <a:spcAft>
                <a:spcPts val="0"/>
              </a:spcAft>
              <a:buSzPts val="1400"/>
              <a:buFont typeface="Arial"/>
              <a:buNone/>
              <a:defRPr/>
            </a:lvl2pPr>
            <a:lvl3pPr marL="1371586" lvl="2" indent="-228598" algn="l" rtl="0">
              <a:lnSpc>
                <a:spcPct val="115000"/>
              </a:lnSpc>
              <a:spcBef>
                <a:spcPts val="1600"/>
              </a:spcBef>
              <a:spcAft>
                <a:spcPts val="0"/>
              </a:spcAft>
              <a:buSzPts val="1400"/>
              <a:buFont typeface="Arial"/>
              <a:buNone/>
              <a:defRPr/>
            </a:lvl3pPr>
            <a:lvl4pPr marL="1828782" lvl="3" indent="-228598" algn="l" rtl="0">
              <a:lnSpc>
                <a:spcPct val="115000"/>
              </a:lnSpc>
              <a:spcBef>
                <a:spcPts val="1600"/>
              </a:spcBef>
              <a:spcAft>
                <a:spcPts val="0"/>
              </a:spcAft>
              <a:buSzPts val="1400"/>
              <a:buFont typeface="Arial"/>
              <a:buNone/>
              <a:defRPr/>
            </a:lvl4pPr>
            <a:lvl5pPr marL="2285977" lvl="4" indent="-228598" algn="l" rtl="0">
              <a:lnSpc>
                <a:spcPct val="115000"/>
              </a:lnSpc>
              <a:spcBef>
                <a:spcPts val="1600"/>
              </a:spcBef>
              <a:spcAft>
                <a:spcPts val="0"/>
              </a:spcAft>
              <a:buSzPts val="1400"/>
              <a:buFont typeface="Arial"/>
              <a:buNone/>
              <a:defRPr/>
            </a:lvl5pPr>
            <a:lvl6pPr marL="2743173" lvl="5" indent="-228598" algn="l" rtl="0">
              <a:lnSpc>
                <a:spcPct val="115000"/>
              </a:lnSpc>
              <a:spcBef>
                <a:spcPts val="1600"/>
              </a:spcBef>
              <a:spcAft>
                <a:spcPts val="0"/>
              </a:spcAft>
              <a:buSzPts val="1400"/>
              <a:buFont typeface="Arial"/>
              <a:buNone/>
              <a:defRPr/>
            </a:lvl6pPr>
            <a:lvl7pPr marL="3200368" lvl="6" indent="-228598" algn="l" rtl="0">
              <a:lnSpc>
                <a:spcPct val="115000"/>
              </a:lnSpc>
              <a:spcBef>
                <a:spcPts val="1600"/>
              </a:spcBef>
              <a:spcAft>
                <a:spcPts val="0"/>
              </a:spcAft>
              <a:buSzPts val="1400"/>
              <a:buFont typeface="Arial"/>
              <a:buNone/>
              <a:defRPr/>
            </a:lvl7pPr>
            <a:lvl8pPr marL="3657563" lvl="7" indent="-228598" algn="l" rtl="0">
              <a:lnSpc>
                <a:spcPct val="115000"/>
              </a:lnSpc>
              <a:spcBef>
                <a:spcPts val="1600"/>
              </a:spcBef>
              <a:spcAft>
                <a:spcPts val="0"/>
              </a:spcAft>
              <a:buSzPts val="1400"/>
              <a:buFont typeface="Arial"/>
              <a:buNone/>
              <a:defRPr/>
            </a:lvl8pPr>
            <a:lvl9pPr marL="4114759" lvl="8" indent="-228598" algn="l" rtl="0">
              <a:lnSpc>
                <a:spcPct val="115000"/>
              </a:lnSpc>
              <a:spcBef>
                <a:spcPts val="1600"/>
              </a:spcBef>
              <a:spcAft>
                <a:spcPts val="1600"/>
              </a:spcAft>
              <a:buSzPts val="1400"/>
              <a:buFont typeface="Arial"/>
              <a:buNone/>
              <a:defRPr/>
            </a:lvl9pPr>
          </a:lstStyle>
          <a:p>
            <a:endParaRPr/>
          </a:p>
        </p:txBody>
      </p:sp>
      <p:sp>
        <p:nvSpPr>
          <p:cNvPr id="356" name="Google Shape;356;p66"/>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17539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7"/>
        <p:cNvGrpSpPr/>
        <p:nvPr/>
      </p:nvGrpSpPr>
      <p:grpSpPr>
        <a:xfrm>
          <a:off x="0" y="0"/>
          <a:ext cx="0" cy="0"/>
          <a:chOff x="0" y="0"/>
          <a:chExt cx="0" cy="0"/>
        </a:xfrm>
      </p:grpSpPr>
      <p:sp>
        <p:nvSpPr>
          <p:cNvPr id="358" name="Google Shape;358;p6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9" name="Google Shape;359;p67"/>
          <p:cNvSpPr txBox="1">
            <a:spLocks noGrp="1"/>
          </p:cNvSpPr>
          <p:nvPr>
            <p:ph type="body" idx="1"/>
          </p:nvPr>
        </p:nvSpPr>
        <p:spPr>
          <a:xfrm>
            <a:off x="311700" y="1280527"/>
            <a:ext cx="3999900" cy="3795900"/>
          </a:xfrm>
          <a:prstGeom prst="rect">
            <a:avLst/>
          </a:prstGeom>
          <a:noFill/>
          <a:ln>
            <a:noFill/>
          </a:ln>
        </p:spPr>
        <p:txBody>
          <a:bodyPr spcFirstLastPara="1" wrap="square" lIns="91425" tIns="91425" rIns="91425" bIns="91425" anchor="t" anchorCtr="0"/>
          <a:lstStyle>
            <a:lvl1pPr marL="457195" lvl="0" indent="-228598" algn="l" rtl="0">
              <a:lnSpc>
                <a:spcPct val="115000"/>
              </a:lnSpc>
              <a:spcBef>
                <a:spcPts val="0"/>
              </a:spcBef>
              <a:spcAft>
                <a:spcPts val="0"/>
              </a:spcAft>
              <a:buSzPts val="1400"/>
              <a:buFont typeface="Arial"/>
              <a:buNone/>
              <a:defRPr sz="1400"/>
            </a:lvl1pPr>
            <a:lvl2pPr marL="914391" lvl="1" indent="-228598" algn="l" rtl="0">
              <a:lnSpc>
                <a:spcPct val="115000"/>
              </a:lnSpc>
              <a:spcBef>
                <a:spcPts val="1600"/>
              </a:spcBef>
              <a:spcAft>
                <a:spcPts val="0"/>
              </a:spcAft>
              <a:buSzPts val="1200"/>
              <a:buFont typeface="Arial"/>
              <a:buNone/>
              <a:defRPr sz="1200"/>
            </a:lvl2pPr>
            <a:lvl3pPr marL="1371586" lvl="2" indent="-228598" algn="l" rtl="0">
              <a:lnSpc>
                <a:spcPct val="115000"/>
              </a:lnSpc>
              <a:spcBef>
                <a:spcPts val="1600"/>
              </a:spcBef>
              <a:spcAft>
                <a:spcPts val="0"/>
              </a:spcAft>
              <a:buSzPts val="1200"/>
              <a:buFont typeface="Arial"/>
              <a:buNone/>
              <a:defRPr sz="1200"/>
            </a:lvl3pPr>
            <a:lvl4pPr marL="1828782" lvl="3" indent="-228598" algn="l" rtl="0">
              <a:lnSpc>
                <a:spcPct val="115000"/>
              </a:lnSpc>
              <a:spcBef>
                <a:spcPts val="1600"/>
              </a:spcBef>
              <a:spcAft>
                <a:spcPts val="0"/>
              </a:spcAft>
              <a:buSzPts val="1200"/>
              <a:buFont typeface="Arial"/>
              <a:buNone/>
              <a:defRPr sz="1200"/>
            </a:lvl4pPr>
            <a:lvl5pPr marL="2285977" lvl="4" indent="-228598" algn="l" rtl="0">
              <a:lnSpc>
                <a:spcPct val="115000"/>
              </a:lnSpc>
              <a:spcBef>
                <a:spcPts val="1600"/>
              </a:spcBef>
              <a:spcAft>
                <a:spcPts val="0"/>
              </a:spcAft>
              <a:buSzPts val="1200"/>
              <a:buFont typeface="Arial"/>
              <a:buNone/>
              <a:defRPr sz="1200"/>
            </a:lvl5pPr>
            <a:lvl6pPr marL="2743173" lvl="5" indent="-228598" algn="l" rtl="0">
              <a:lnSpc>
                <a:spcPct val="115000"/>
              </a:lnSpc>
              <a:spcBef>
                <a:spcPts val="1600"/>
              </a:spcBef>
              <a:spcAft>
                <a:spcPts val="0"/>
              </a:spcAft>
              <a:buSzPts val="1200"/>
              <a:buFont typeface="Arial"/>
              <a:buNone/>
              <a:defRPr sz="1200"/>
            </a:lvl6pPr>
            <a:lvl7pPr marL="3200368" lvl="6" indent="-228598" algn="l" rtl="0">
              <a:lnSpc>
                <a:spcPct val="115000"/>
              </a:lnSpc>
              <a:spcBef>
                <a:spcPts val="1600"/>
              </a:spcBef>
              <a:spcAft>
                <a:spcPts val="0"/>
              </a:spcAft>
              <a:buSzPts val="1200"/>
              <a:buFont typeface="Arial"/>
              <a:buNone/>
              <a:defRPr sz="1200"/>
            </a:lvl7pPr>
            <a:lvl8pPr marL="3657563" lvl="7" indent="-228598" algn="l" rtl="0">
              <a:lnSpc>
                <a:spcPct val="115000"/>
              </a:lnSpc>
              <a:spcBef>
                <a:spcPts val="1600"/>
              </a:spcBef>
              <a:spcAft>
                <a:spcPts val="0"/>
              </a:spcAft>
              <a:buSzPts val="1200"/>
              <a:buFont typeface="Arial"/>
              <a:buNone/>
              <a:defRPr sz="1200"/>
            </a:lvl8pPr>
            <a:lvl9pPr marL="4114759" lvl="8" indent="-228598" algn="l" rtl="0">
              <a:lnSpc>
                <a:spcPct val="115000"/>
              </a:lnSpc>
              <a:spcBef>
                <a:spcPts val="1600"/>
              </a:spcBef>
              <a:spcAft>
                <a:spcPts val="1600"/>
              </a:spcAft>
              <a:buSzPts val="1200"/>
              <a:buFont typeface="Arial"/>
              <a:buNone/>
              <a:defRPr sz="1200"/>
            </a:lvl9pPr>
          </a:lstStyle>
          <a:p>
            <a:endParaRPr/>
          </a:p>
        </p:txBody>
      </p:sp>
      <p:sp>
        <p:nvSpPr>
          <p:cNvPr id="360" name="Google Shape;360;p67"/>
          <p:cNvSpPr txBox="1">
            <a:spLocks noGrp="1"/>
          </p:cNvSpPr>
          <p:nvPr>
            <p:ph type="body" idx="2"/>
          </p:nvPr>
        </p:nvSpPr>
        <p:spPr>
          <a:xfrm>
            <a:off x="4832400" y="1280527"/>
            <a:ext cx="3999900" cy="3795900"/>
          </a:xfrm>
          <a:prstGeom prst="rect">
            <a:avLst/>
          </a:prstGeom>
          <a:noFill/>
          <a:ln>
            <a:noFill/>
          </a:ln>
        </p:spPr>
        <p:txBody>
          <a:bodyPr spcFirstLastPara="1" wrap="square" lIns="91425" tIns="91425" rIns="91425" bIns="91425" anchor="t" anchorCtr="0"/>
          <a:lstStyle>
            <a:lvl1pPr marL="457195" lvl="0" indent="-228598" algn="l" rtl="0">
              <a:lnSpc>
                <a:spcPct val="115000"/>
              </a:lnSpc>
              <a:spcBef>
                <a:spcPts val="0"/>
              </a:spcBef>
              <a:spcAft>
                <a:spcPts val="0"/>
              </a:spcAft>
              <a:buSzPts val="1400"/>
              <a:buFont typeface="Arial"/>
              <a:buNone/>
              <a:defRPr sz="1400"/>
            </a:lvl1pPr>
            <a:lvl2pPr marL="914391" lvl="1" indent="-228598" algn="l" rtl="0">
              <a:lnSpc>
                <a:spcPct val="115000"/>
              </a:lnSpc>
              <a:spcBef>
                <a:spcPts val="1600"/>
              </a:spcBef>
              <a:spcAft>
                <a:spcPts val="0"/>
              </a:spcAft>
              <a:buSzPts val="1200"/>
              <a:buFont typeface="Arial"/>
              <a:buNone/>
              <a:defRPr sz="1200"/>
            </a:lvl2pPr>
            <a:lvl3pPr marL="1371586" lvl="2" indent="-228598" algn="l" rtl="0">
              <a:lnSpc>
                <a:spcPct val="115000"/>
              </a:lnSpc>
              <a:spcBef>
                <a:spcPts val="1600"/>
              </a:spcBef>
              <a:spcAft>
                <a:spcPts val="0"/>
              </a:spcAft>
              <a:buSzPts val="1200"/>
              <a:buFont typeface="Arial"/>
              <a:buNone/>
              <a:defRPr sz="1200"/>
            </a:lvl3pPr>
            <a:lvl4pPr marL="1828782" lvl="3" indent="-228598" algn="l" rtl="0">
              <a:lnSpc>
                <a:spcPct val="115000"/>
              </a:lnSpc>
              <a:spcBef>
                <a:spcPts val="1600"/>
              </a:spcBef>
              <a:spcAft>
                <a:spcPts val="0"/>
              </a:spcAft>
              <a:buSzPts val="1200"/>
              <a:buFont typeface="Arial"/>
              <a:buNone/>
              <a:defRPr sz="1200"/>
            </a:lvl4pPr>
            <a:lvl5pPr marL="2285977" lvl="4" indent="-228598" algn="l" rtl="0">
              <a:lnSpc>
                <a:spcPct val="115000"/>
              </a:lnSpc>
              <a:spcBef>
                <a:spcPts val="1600"/>
              </a:spcBef>
              <a:spcAft>
                <a:spcPts val="0"/>
              </a:spcAft>
              <a:buSzPts val="1200"/>
              <a:buFont typeface="Arial"/>
              <a:buNone/>
              <a:defRPr sz="1200"/>
            </a:lvl5pPr>
            <a:lvl6pPr marL="2743173" lvl="5" indent="-228598" algn="l" rtl="0">
              <a:lnSpc>
                <a:spcPct val="115000"/>
              </a:lnSpc>
              <a:spcBef>
                <a:spcPts val="1600"/>
              </a:spcBef>
              <a:spcAft>
                <a:spcPts val="0"/>
              </a:spcAft>
              <a:buSzPts val="1200"/>
              <a:buFont typeface="Arial"/>
              <a:buNone/>
              <a:defRPr sz="1200"/>
            </a:lvl6pPr>
            <a:lvl7pPr marL="3200368" lvl="6" indent="-228598" algn="l" rtl="0">
              <a:lnSpc>
                <a:spcPct val="115000"/>
              </a:lnSpc>
              <a:spcBef>
                <a:spcPts val="1600"/>
              </a:spcBef>
              <a:spcAft>
                <a:spcPts val="0"/>
              </a:spcAft>
              <a:buSzPts val="1200"/>
              <a:buFont typeface="Arial"/>
              <a:buNone/>
              <a:defRPr sz="1200"/>
            </a:lvl7pPr>
            <a:lvl8pPr marL="3657563" lvl="7" indent="-228598" algn="l" rtl="0">
              <a:lnSpc>
                <a:spcPct val="115000"/>
              </a:lnSpc>
              <a:spcBef>
                <a:spcPts val="1600"/>
              </a:spcBef>
              <a:spcAft>
                <a:spcPts val="0"/>
              </a:spcAft>
              <a:buSzPts val="1200"/>
              <a:buFont typeface="Arial"/>
              <a:buNone/>
              <a:defRPr sz="1200"/>
            </a:lvl8pPr>
            <a:lvl9pPr marL="4114759" lvl="8" indent="-228598" algn="l" rtl="0">
              <a:lnSpc>
                <a:spcPct val="115000"/>
              </a:lnSpc>
              <a:spcBef>
                <a:spcPts val="1600"/>
              </a:spcBef>
              <a:spcAft>
                <a:spcPts val="1600"/>
              </a:spcAft>
              <a:buSzPts val="1200"/>
              <a:buFont typeface="Arial"/>
              <a:buNone/>
              <a:defRPr sz="1200"/>
            </a:lvl9pPr>
          </a:lstStyle>
          <a:p>
            <a:endParaRPr/>
          </a:p>
        </p:txBody>
      </p:sp>
      <p:sp>
        <p:nvSpPr>
          <p:cNvPr id="361" name="Google Shape;361;p67"/>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46600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Header + Image Slide_Blue">
  <p:cSld name="CUSTOM_5">
    <p:bg>
      <p:bgPr>
        <a:solidFill>
          <a:srgbClr val="000000"/>
        </a:solidFill>
        <a:effectLst/>
      </p:bgPr>
    </p:bg>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314325" y="268850"/>
            <a:ext cx="7830600" cy="6390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highlight>
                  <a:schemeClr val="dk2"/>
                </a:highlight>
              </a:defRPr>
            </a:lvl1pPr>
            <a:lvl2pPr lvl="1" rtl="0">
              <a:spcBef>
                <a:spcPts val="0"/>
              </a:spcBef>
              <a:spcAft>
                <a:spcPts val="0"/>
              </a:spcAft>
              <a:buNone/>
              <a:defRPr>
                <a:solidFill>
                  <a:srgbClr val="FFFFFF"/>
                </a:solidFill>
                <a:highlight>
                  <a:schemeClr val="dk2"/>
                </a:highlight>
              </a:defRPr>
            </a:lvl2pPr>
            <a:lvl3pPr lvl="2" rtl="0">
              <a:spcBef>
                <a:spcPts val="0"/>
              </a:spcBef>
              <a:spcAft>
                <a:spcPts val="0"/>
              </a:spcAft>
              <a:buNone/>
              <a:defRPr>
                <a:solidFill>
                  <a:srgbClr val="FFFFFF"/>
                </a:solidFill>
                <a:highlight>
                  <a:schemeClr val="dk2"/>
                </a:highlight>
              </a:defRPr>
            </a:lvl3pPr>
            <a:lvl4pPr lvl="3" rtl="0">
              <a:spcBef>
                <a:spcPts val="0"/>
              </a:spcBef>
              <a:spcAft>
                <a:spcPts val="0"/>
              </a:spcAft>
              <a:buNone/>
              <a:defRPr>
                <a:solidFill>
                  <a:srgbClr val="FFFFFF"/>
                </a:solidFill>
                <a:highlight>
                  <a:schemeClr val="dk2"/>
                </a:highlight>
              </a:defRPr>
            </a:lvl4pPr>
            <a:lvl5pPr lvl="4" rtl="0">
              <a:spcBef>
                <a:spcPts val="0"/>
              </a:spcBef>
              <a:spcAft>
                <a:spcPts val="0"/>
              </a:spcAft>
              <a:buNone/>
              <a:defRPr>
                <a:solidFill>
                  <a:srgbClr val="FFFFFF"/>
                </a:solidFill>
                <a:highlight>
                  <a:schemeClr val="dk2"/>
                </a:highlight>
              </a:defRPr>
            </a:lvl5pPr>
            <a:lvl6pPr lvl="5" rtl="0">
              <a:spcBef>
                <a:spcPts val="0"/>
              </a:spcBef>
              <a:spcAft>
                <a:spcPts val="0"/>
              </a:spcAft>
              <a:buNone/>
              <a:defRPr>
                <a:solidFill>
                  <a:srgbClr val="FFFFFF"/>
                </a:solidFill>
                <a:highlight>
                  <a:schemeClr val="dk2"/>
                </a:highlight>
              </a:defRPr>
            </a:lvl6pPr>
            <a:lvl7pPr lvl="6" rtl="0">
              <a:spcBef>
                <a:spcPts val="0"/>
              </a:spcBef>
              <a:spcAft>
                <a:spcPts val="0"/>
              </a:spcAft>
              <a:buNone/>
              <a:defRPr>
                <a:solidFill>
                  <a:srgbClr val="FFFFFF"/>
                </a:solidFill>
                <a:highlight>
                  <a:schemeClr val="dk2"/>
                </a:highlight>
              </a:defRPr>
            </a:lvl7pPr>
            <a:lvl8pPr lvl="7" rtl="0">
              <a:spcBef>
                <a:spcPts val="0"/>
              </a:spcBef>
              <a:spcAft>
                <a:spcPts val="0"/>
              </a:spcAft>
              <a:buNone/>
              <a:defRPr>
                <a:solidFill>
                  <a:srgbClr val="FFFFFF"/>
                </a:solidFill>
                <a:highlight>
                  <a:schemeClr val="dk2"/>
                </a:highlight>
              </a:defRPr>
            </a:lvl8pPr>
            <a:lvl9pPr lvl="8" rtl="0">
              <a:spcBef>
                <a:spcPts val="0"/>
              </a:spcBef>
              <a:spcAft>
                <a:spcPts val="0"/>
              </a:spcAft>
              <a:buNone/>
              <a:defRPr>
                <a:solidFill>
                  <a:srgbClr val="FFFFFF"/>
                </a:solidFill>
                <a:highlight>
                  <a:schemeClr val="dk2"/>
                </a:highlight>
              </a:defRPr>
            </a:lvl9pPr>
          </a:lstStyle>
          <a:p>
            <a:endParaRPr/>
          </a:p>
        </p:txBody>
      </p:sp>
      <p:sp>
        <p:nvSpPr>
          <p:cNvPr id="55" name="Google Shape;55;p10"/>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FFFFFF"/>
                </a:solidFill>
              </a:defRPr>
            </a:lvl1pPr>
            <a:lvl2pPr lvl="1" algn="r" rtl="0">
              <a:spcBef>
                <a:spcPts val="0"/>
              </a:spcBef>
              <a:spcAft>
                <a:spcPts val="0"/>
              </a:spcAft>
              <a:buNone/>
              <a:defRPr>
                <a:solidFill>
                  <a:srgbClr val="FFFFFF"/>
                </a:solidFill>
                <a:latin typeface="Montserrat"/>
                <a:ea typeface="Montserrat"/>
                <a:cs typeface="Montserrat"/>
                <a:sym typeface="Montserrat"/>
              </a:defRPr>
            </a:lvl2pPr>
            <a:lvl3pPr lvl="2" algn="r" rtl="0">
              <a:spcBef>
                <a:spcPts val="0"/>
              </a:spcBef>
              <a:spcAft>
                <a:spcPts val="0"/>
              </a:spcAft>
              <a:buNone/>
              <a:defRPr>
                <a:solidFill>
                  <a:srgbClr val="FFFFFF"/>
                </a:solidFill>
                <a:latin typeface="Montserrat"/>
                <a:ea typeface="Montserrat"/>
                <a:cs typeface="Montserrat"/>
                <a:sym typeface="Montserrat"/>
              </a:defRPr>
            </a:lvl3pPr>
            <a:lvl4pPr lvl="3" algn="r" rtl="0">
              <a:spcBef>
                <a:spcPts val="0"/>
              </a:spcBef>
              <a:spcAft>
                <a:spcPts val="0"/>
              </a:spcAft>
              <a:buNone/>
              <a:defRPr>
                <a:solidFill>
                  <a:srgbClr val="FFFFFF"/>
                </a:solidFill>
                <a:latin typeface="Montserrat"/>
                <a:ea typeface="Montserrat"/>
                <a:cs typeface="Montserrat"/>
                <a:sym typeface="Montserrat"/>
              </a:defRPr>
            </a:lvl4pPr>
            <a:lvl5pPr lvl="4" algn="r" rtl="0">
              <a:spcBef>
                <a:spcPts val="0"/>
              </a:spcBef>
              <a:spcAft>
                <a:spcPts val="0"/>
              </a:spcAft>
              <a:buNone/>
              <a:defRPr>
                <a:solidFill>
                  <a:srgbClr val="FFFFFF"/>
                </a:solidFill>
                <a:latin typeface="Montserrat"/>
                <a:ea typeface="Montserrat"/>
                <a:cs typeface="Montserrat"/>
                <a:sym typeface="Montserrat"/>
              </a:defRPr>
            </a:lvl5pPr>
            <a:lvl6pPr lvl="5" algn="r" rtl="0">
              <a:spcBef>
                <a:spcPts val="0"/>
              </a:spcBef>
              <a:spcAft>
                <a:spcPts val="0"/>
              </a:spcAft>
              <a:buNone/>
              <a:defRPr>
                <a:solidFill>
                  <a:srgbClr val="FFFFFF"/>
                </a:solidFill>
                <a:latin typeface="Montserrat"/>
                <a:ea typeface="Montserrat"/>
                <a:cs typeface="Montserrat"/>
                <a:sym typeface="Montserrat"/>
              </a:defRPr>
            </a:lvl6pPr>
            <a:lvl7pPr lvl="6" algn="r" rtl="0">
              <a:spcBef>
                <a:spcPts val="0"/>
              </a:spcBef>
              <a:spcAft>
                <a:spcPts val="0"/>
              </a:spcAft>
              <a:buNone/>
              <a:defRPr>
                <a:solidFill>
                  <a:srgbClr val="FFFFFF"/>
                </a:solidFill>
                <a:latin typeface="Montserrat"/>
                <a:ea typeface="Montserrat"/>
                <a:cs typeface="Montserrat"/>
                <a:sym typeface="Montserrat"/>
              </a:defRPr>
            </a:lvl7pPr>
            <a:lvl8pPr lvl="7" algn="r" rtl="0">
              <a:spcBef>
                <a:spcPts val="0"/>
              </a:spcBef>
              <a:spcAft>
                <a:spcPts val="0"/>
              </a:spcAft>
              <a:buNone/>
              <a:defRPr>
                <a:solidFill>
                  <a:srgbClr val="FFFFFF"/>
                </a:solidFill>
                <a:latin typeface="Montserrat"/>
                <a:ea typeface="Montserrat"/>
                <a:cs typeface="Montserrat"/>
                <a:sym typeface="Montserrat"/>
              </a:defRPr>
            </a:lvl8pPr>
            <a:lvl9pPr lvl="8" algn="r"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56" name="Google Shape;56;p10"/>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57" name="Google Shape;57;p10"/>
          <p:cNvSpPr txBox="1"/>
          <p:nvPr/>
        </p:nvSpPr>
        <p:spPr>
          <a:xfrm>
            <a:off x="2190125" y="5936450"/>
            <a:ext cx="4763700" cy="910800"/>
          </a:xfrm>
          <a:prstGeom prst="rect">
            <a:avLst/>
          </a:prstGeom>
          <a:noFill/>
          <a:ln>
            <a:noFill/>
          </a:ln>
        </p:spPr>
        <p:txBody>
          <a:bodyPr spcFirstLastPara="1" wrap="square" lIns="91426" tIns="91426" rIns="91426" bIns="91426" anchor="ctr" anchorCtr="0">
            <a:noAutofit/>
          </a:bodyPr>
          <a:lstStyle/>
          <a:p>
            <a:pPr marL="0" lvl="0" indent="0" algn="ctr" rtl="0">
              <a:spcBef>
                <a:spcPts val="0"/>
              </a:spcBef>
              <a:spcAft>
                <a:spcPts val="0"/>
              </a:spcAft>
              <a:buNone/>
            </a:pPr>
            <a:r>
              <a:rPr lang="en" sz="1400">
                <a:latin typeface="Source Sans Pro"/>
                <a:ea typeface="Source Sans Pro"/>
                <a:cs typeface="Source Sans Pro"/>
                <a:sym typeface="Source Sans Pro"/>
              </a:rPr>
              <a:t>Insert Image Here.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cover this entire page. </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If the image is small, the background should be left as black.</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stretched.</a:t>
            </a:r>
            <a:endParaRPr sz="1400">
              <a:latin typeface="Source Sans Pro"/>
              <a:ea typeface="Source Sans Pro"/>
              <a:cs typeface="Source Sans Pro"/>
              <a:sym typeface="Source Sans Pro"/>
            </a:endParaRPr>
          </a:p>
          <a:p>
            <a:pPr marL="0" lvl="0" indent="0" algn="ctr" rtl="0">
              <a:spcBef>
                <a:spcPts val="0"/>
              </a:spcBef>
              <a:spcAft>
                <a:spcPts val="0"/>
              </a:spcAft>
              <a:buNone/>
            </a:pPr>
            <a:r>
              <a:rPr lang="en" sz="1400">
                <a:latin typeface="Source Sans Pro"/>
                <a:ea typeface="Source Sans Pro"/>
                <a:cs typeface="Source Sans Pro"/>
                <a:sym typeface="Source Sans Pro"/>
              </a:rPr>
              <a:t>The image should not be pixelated.</a:t>
            </a:r>
            <a:endParaRPr sz="1400">
              <a:latin typeface="Source Sans Pro"/>
              <a:ea typeface="Source Sans Pro"/>
              <a:cs typeface="Source Sans Pro"/>
              <a:sym typeface="Source Sans Pro"/>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2"/>
        <p:cNvGrpSpPr/>
        <p:nvPr/>
      </p:nvGrpSpPr>
      <p:grpSpPr>
        <a:xfrm>
          <a:off x="0" y="0"/>
          <a:ext cx="0" cy="0"/>
          <a:chOff x="0" y="0"/>
          <a:chExt cx="0" cy="0"/>
        </a:xfrm>
      </p:grpSpPr>
      <p:sp>
        <p:nvSpPr>
          <p:cNvPr id="363" name="Google Shape;363;p68"/>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lvl="0" algn="l" rtl="0">
              <a:lnSpc>
                <a:spcPct val="100000"/>
              </a:lnSpc>
              <a:spcBef>
                <a:spcPts val="0"/>
              </a:spcBef>
              <a:spcAft>
                <a:spcPts val="0"/>
              </a:spcAft>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68"/>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333844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5"/>
        <p:cNvGrpSpPr/>
        <p:nvPr/>
      </p:nvGrpSpPr>
      <p:grpSpPr>
        <a:xfrm>
          <a:off x="0" y="0"/>
          <a:ext cx="0" cy="0"/>
          <a:chOff x="0" y="0"/>
          <a:chExt cx="0" cy="0"/>
        </a:xfrm>
      </p:grpSpPr>
      <p:sp>
        <p:nvSpPr>
          <p:cNvPr id="366" name="Google Shape;366;p69"/>
          <p:cNvSpPr txBox="1">
            <a:spLocks noGrp="1"/>
          </p:cNvSpPr>
          <p:nvPr>
            <p:ph type="title"/>
          </p:nvPr>
        </p:nvSpPr>
        <p:spPr>
          <a:xfrm>
            <a:off x="311700" y="617333"/>
            <a:ext cx="2808000" cy="839700"/>
          </a:xfrm>
          <a:prstGeom prst="rect">
            <a:avLst/>
          </a:prstGeom>
          <a:noFill/>
          <a:ln>
            <a:noFill/>
          </a:ln>
        </p:spPr>
        <p:txBody>
          <a:bodyPr spcFirstLastPara="1" wrap="square" lIns="91425" tIns="91425" rIns="91425" bIns="91425" anchor="b" anchorCtr="0"/>
          <a:lstStyle>
            <a:lvl1pPr lvl="0" algn="l" rtl="0">
              <a:lnSpc>
                <a:spcPct val="100000"/>
              </a:lnSpc>
              <a:spcBef>
                <a:spcPts val="0"/>
              </a:spcBef>
              <a:spcAft>
                <a:spcPts val="0"/>
              </a:spcAft>
              <a:buSzPts val="2400"/>
              <a:buFont typeface="Arial"/>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7" name="Google Shape;367;p69"/>
          <p:cNvSpPr txBox="1">
            <a:spLocks noGrp="1"/>
          </p:cNvSpPr>
          <p:nvPr>
            <p:ph type="body" idx="1"/>
          </p:nvPr>
        </p:nvSpPr>
        <p:spPr>
          <a:xfrm>
            <a:off x="311700" y="1544000"/>
            <a:ext cx="2808000" cy="3532800"/>
          </a:xfrm>
          <a:prstGeom prst="rect">
            <a:avLst/>
          </a:prstGeom>
          <a:noFill/>
          <a:ln>
            <a:noFill/>
          </a:ln>
        </p:spPr>
        <p:txBody>
          <a:bodyPr spcFirstLastPara="1" wrap="square" lIns="91425" tIns="91425" rIns="91425" bIns="91425" anchor="t" anchorCtr="0"/>
          <a:lstStyle>
            <a:lvl1pPr marL="457195" lvl="0" indent="-228598" algn="l" rtl="0">
              <a:lnSpc>
                <a:spcPct val="115000"/>
              </a:lnSpc>
              <a:spcBef>
                <a:spcPts val="0"/>
              </a:spcBef>
              <a:spcAft>
                <a:spcPts val="0"/>
              </a:spcAft>
              <a:buSzPts val="1200"/>
              <a:buFont typeface="Arial"/>
              <a:buNone/>
              <a:defRPr sz="1200"/>
            </a:lvl1pPr>
            <a:lvl2pPr marL="914391" lvl="1" indent="-228598" algn="l" rtl="0">
              <a:lnSpc>
                <a:spcPct val="115000"/>
              </a:lnSpc>
              <a:spcBef>
                <a:spcPts val="1600"/>
              </a:spcBef>
              <a:spcAft>
                <a:spcPts val="0"/>
              </a:spcAft>
              <a:buSzPts val="1200"/>
              <a:buFont typeface="Arial"/>
              <a:buNone/>
              <a:defRPr sz="1200"/>
            </a:lvl2pPr>
            <a:lvl3pPr marL="1371586" lvl="2" indent="-228598" algn="l" rtl="0">
              <a:lnSpc>
                <a:spcPct val="115000"/>
              </a:lnSpc>
              <a:spcBef>
                <a:spcPts val="1600"/>
              </a:spcBef>
              <a:spcAft>
                <a:spcPts val="0"/>
              </a:spcAft>
              <a:buSzPts val="1200"/>
              <a:buFont typeface="Arial"/>
              <a:buNone/>
              <a:defRPr sz="1200"/>
            </a:lvl3pPr>
            <a:lvl4pPr marL="1828782" lvl="3" indent="-228598" algn="l" rtl="0">
              <a:lnSpc>
                <a:spcPct val="115000"/>
              </a:lnSpc>
              <a:spcBef>
                <a:spcPts val="1600"/>
              </a:spcBef>
              <a:spcAft>
                <a:spcPts val="0"/>
              </a:spcAft>
              <a:buSzPts val="1200"/>
              <a:buFont typeface="Arial"/>
              <a:buNone/>
              <a:defRPr sz="1200"/>
            </a:lvl4pPr>
            <a:lvl5pPr marL="2285977" lvl="4" indent="-228598" algn="l" rtl="0">
              <a:lnSpc>
                <a:spcPct val="115000"/>
              </a:lnSpc>
              <a:spcBef>
                <a:spcPts val="1600"/>
              </a:spcBef>
              <a:spcAft>
                <a:spcPts val="0"/>
              </a:spcAft>
              <a:buSzPts val="1200"/>
              <a:buFont typeface="Arial"/>
              <a:buNone/>
              <a:defRPr sz="1200"/>
            </a:lvl5pPr>
            <a:lvl6pPr marL="2743173" lvl="5" indent="-228598" algn="l" rtl="0">
              <a:lnSpc>
                <a:spcPct val="115000"/>
              </a:lnSpc>
              <a:spcBef>
                <a:spcPts val="1600"/>
              </a:spcBef>
              <a:spcAft>
                <a:spcPts val="0"/>
              </a:spcAft>
              <a:buSzPts val="1200"/>
              <a:buFont typeface="Arial"/>
              <a:buNone/>
              <a:defRPr sz="1200"/>
            </a:lvl6pPr>
            <a:lvl7pPr marL="3200368" lvl="6" indent="-228598" algn="l" rtl="0">
              <a:lnSpc>
                <a:spcPct val="115000"/>
              </a:lnSpc>
              <a:spcBef>
                <a:spcPts val="1600"/>
              </a:spcBef>
              <a:spcAft>
                <a:spcPts val="0"/>
              </a:spcAft>
              <a:buSzPts val="1200"/>
              <a:buFont typeface="Arial"/>
              <a:buNone/>
              <a:defRPr sz="1200"/>
            </a:lvl7pPr>
            <a:lvl8pPr marL="3657563" lvl="7" indent="-228598" algn="l" rtl="0">
              <a:lnSpc>
                <a:spcPct val="115000"/>
              </a:lnSpc>
              <a:spcBef>
                <a:spcPts val="1600"/>
              </a:spcBef>
              <a:spcAft>
                <a:spcPts val="0"/>
              </a:spcAft>
              <a:buSzPts val="1200"/>
              <a:buFont typeface="Arial"/>
              <a:buNone/>
              <a:defRPr sz="1200"/>
            </a:lvl8pPr>
            <a:lvl9pPr marL="4114759" lvl="8" indent="-228598" algn="l" rtl="0">
              <a:lnSpc>
                <a:spcPct val="115000"/>
              </a:lnSpc>
              <a:spcBef>
                <a:spcPts val="1600"/>
              </a:spcBef>
              <a:spcAft>
                <a:spcPts val="1600"/>
              </a:spcAft>
              <a:buSzPts val="1200"/>
              <a:buFont typeface="Arial"/>
              <a:buNone/>
              <a:defRPr sz="1200"/>
            </a:lvl9pPr>
          </a:lstStyle>
          <a:p>
            <a:endParaRPr/>
          </a:p>
        </p:txBody>
      </p:sp>
      <p:sp>
        <p:nvSpPr>
          <p:cNvPr id="368" name="Google Shape;368;p69"/>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36205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9"/>
        <p:cNvGrpSpPr/>
        <p:nvPr/>
      </p:nvGrpSpPr>
      <p:grpSpPr>
        <a:xfrm>
          <a:off x="0" y="0"/>
          <a:ext cx="0" cy="0"/>
          <a:chOff x="0" y="0"/>
          <a:chExt cx="0" cy="0"/>
        </a:xfrm>
      </p:grpSpPr>
      <p:sp>
        <p:nvSpPr>
          <p:cNvPr id="370" name="Google Shape;370;p70"/>
          <p:cNvSpPr txBox="1">
            <a:spLocks noGrp="1"/>
          </p:cNvSpPr>
          <p:nvPr>
            <p:ph type="title"/>
          </p:nvPr>
        </p:nvSpPr>
        <p:spPr>
          <a:xfrm>
            <a:off x="490250" y="500166"/>
            <a:ext cx="6367800" cy="4545300"/>
          </a:xfrm>
          <a:prstGeom prst="rect">
            <a:avLst/>
          </a:prstGeom>
          <a:noFill/>
          <a:ln>
            <a:noFill/>
          </a:ln>
        </p:spPr>
        <p:txBody>
          <a:bodyPr spcFirstLastPara="1" wrap="square" lIns="91425" tIns="91425" rIns="91425" bIns="91425" anchor="ctr" anchorCtr="0"/>
          <a:lstStyle>
            <a:lvl1pPr lvl="0" algn="l" rtl="0">
              <a:lnSpc>
                <a:spcPct val="100000"/>
              </a:lnSpc>
              <a:spcBef>
                <a:spcPts val="0"/>
              </a:spcBef>
              <a:spcAft>
                <a:spcPts val="0"/>
              </a:spcAft>
              <a:buSzPts val="4800"/>
              <a:buFont typeface="Arial"/>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71" name="Google Shape;371;p70"/>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67207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2"/>
        <p:cNvGrpSpPr/>
        <p:nvPr/>
      </p:nvGrpSpPr>
      <p:grpSpPr>
        <a:xfrm>
          <a:off x="0" y="0"/>
          <a:ext cx="0" cy="0"/>
          <a:chOff x="0" y="0"/>
          <a:chExt cx="0" cy="0"/>
        </a:xfrm>
      </p:grpSpPr>
      <p:sp>
        <p:nvSpPr>
          <p:cNvPr id="373" name="Google Shape;373;p71"/>
          <p:cNvSpPr/>
          <p:nvPr/>
        </p:nvSpPr>
        <p:spPr>
          <a:xfrm>
            <a:off x="4572000" y="-138"/>
            <a:ext cx="4572000" cy="5715000"/>
          </a:xfrm>
          <a:prstGeom prst="rect">
            <a:avLst/>
          </a:prstGeom>
          <a:solidFill>
            <a:schemeClr val="lt2"/>
          </a:solidFill>
          <a:ln>
            <a:noFill/>
          </a:ln>
        </p:spPr>
        <p:txBody>
          <a:bodyPr spcFirstLastPara="1" wrap="square" lIns="91426" tIns="91426" rIns="91426" bIns="9142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1"/>
          <p:cNvSpPr txBox="1">
            <a:spLocks noGrp="1"/>
          </p:cNvSpPr>
          <p:nvPr>
            <p:ph type="title"/>
          </p:nvPr>
        </p:nvSpPr>
        <p:spPr>
          <a:xfrm>
            <a:off x="265500" y="1370194"/>
            <a:ext cx="4045200" cy="16470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4200"/>
              <a:buFont typeface="Arial"/>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71"/>
          <p:cNvSpPr txBox="1">
            <a:spLocks noGrp="1"/>
          </p:cNvSpPr>
          <p:nvPr>
            <p:ph type="subTitle" idx="1"/>
          </p:nvPr>
        </p:nvSpPr>
        <p:spPr>
          <a:xfrm>
            <a:off x="265500" y="3114527"/>
            <a:ext cx="4045200" cy="1372200"/>
          </a:xfrm>
          <a:prstGeom prst="rect">
            <a:avLst/>
          </a:prstGeom>
          <a:noFill/>
          <a:ln>
            <a:noFill/>
          </a:ln>
        </p:spPr>
        <p:txBody>
          <a:bodyPr spcFirstLastPara="1" wrap="square" lIns="91425" tIns="91425" rIns="91425" bIns="91425" anchor="t" anchorCtr="0"/>
          <a:lstStyle>
            <a:lvl1pPr lvl="0" algn="ctr" rtl="0">
              <a:lnSpc>
                <a:spcPct val="100000"/>
              </a:lnSpc>
              <a:spcBef>
                <a:spcPts val="0"/>
              </a:spcBef>
              <a:spcAft>
                <a:spcPts val="0"/>
              </a:spcAft>
              <a:buSzPts val="2100"/>
              <a:buFont typeface="Arial"/>
              <a:buNone/>
              <a:defRPr sz="2100"/>
            </a:lvl1pPr>
            <a:lvl2pPr lvl="1" algn="ctr" rtl="0">
              <a:lnSpc>
                <a:spcPct val="100000"/>
              </a:lnSpc>
              <a:spcBef>
                <a:spcPts val="0"/>
              </a:spcBef>
              <a:spcAft>
                <a:spcPts val="0"/>
              </a:spcAft>
              <a:buSzPts val="2100"/>
              <a:buFont typeface="Arial"/>
              <a:buNone/>
              <a:defRPr sz="2100"/>
            </a:lvl2pPr>
            <a:lvl3pPr lvl="2" algn="ctr" rtl="0">
              <a:lnSpc>
                <a:spcPct val="100000"/>
              </a:lnSpc>
              <a:spcBef>
                <a:spcPts val="0"/>
              </a:spcBef>
              <a:spcAft>
                <a:spcPts val="0"/>
              </a:spcAft>
              <a:buSzPts val="2100"/>
              <a:buFont typeface="Arial"/>
              <a:buNone/>
              <a:defRPr sz="2100"/>
            </a:lvl3pPr>
            <a:lvl4pPr lvl="3" algn="ctr" rtl="0">
              <a:lnSpc>
                <a:spcPct val="100000"/>
              </a:lnSpc>
              <a:spcBef>
                <a:spcPts val="0"/>
              </a:spcBef>
              <a:spcAft>
                <a:spcPts val="0"/>
              </a:spcAft>
              <a:buSzPts val="2100"/>
              <a:buFont typeface="Arial"/>
              <a:buNone/>
              <a:defRPr sz="2100"/>
            </a:lvl4pPr>
            <a:lvl5pPr lvl="4" algn="ctr" rtl="0">
              <a:lnSpc>
                <a:spcPct val="100000"/>
              </a:lnSpc>
              <a:spcBef>
                <a:spcPts val="0"/>
              </a:spcBef>
              <a:spcAft>
                <a:spcPts val="0"/>
              </a:spcAft>
              <a:buSzPts val="2100"/>
              <a:buFont typeface="Arial"/>
              <a:buNone/>
              <a:defRPr sz="2100"/>
            </a:lvl5pPr>
            <a:lvl6pPr lvl="5" algn="ctr" rtl="0">
              <a:lnSpc>
                <a:spcPct val="100000"/>
              </a:lnSpc>
              <a:spcBef>
                <a:spcPts val="0"/>
              </a:spcBef>
              <a:spcAft>
                <a:spcPts val="0"/>
              </a:spcAft>
              <a:buSzPts val="2100"/>
              <a:buFont typeface="Arial"/>
              <a:buNone/>
              <a:defRPr sz="2100"/>
            </a:lvl6pPr>
            <a:lvl7pPr lvl="6" algn="ctr" rtl="0">
              <a:lnSpc>
                <a:spcPct val="100000"/>
              </a:lnSpc>
              <a:spcBef>
                <a:spcPts val="0"/>
              </a:spcBef>
              <a:spcAft>
                <a:spcPts val="0"/>
              </a:spcAft>
              <a:buSzPts val="2100"/>
              <a:buFont typeface="Arial"/>
              <a:buNone/>
              <a:defRPr sz="2100"/>
            </a:lvl7pPr>
            <a:lvl8pPr lvl="7" algn="ctr" rtl="0">
              <a:lnSpc>
                <a:spcPct val="100000"/>
              </a:lnSpc>
              <a:spcBef>
                <a:spcPts val="0"/>
              </a:spcBef>
              <a:spcAft>
                <a:spcPts val="0"/>
              </a:spcAft>
              <a:buSzPts val="2100"/>
              <a:buFont typeface="Arial"/>
              <a:buNone/>
              <a:defRPr sz="2100"/>
            </a:lvl8pPr>
            <a:lvl9pPr lvl="8" algn="ctr" rtl="0">
              <a:lnSpc>
                <a:spcPct val="100000"/>
              </a:lnSpc>
              <a:spcBef>
                <a:spcPts val="0"/>
              </a:spcBef>
              <a:spcAft>
                <a:spcPts val="0"/>
              </a:spcAft>
              <a:buSzPts val="2100"/>
              <a:buFont typeface="Arial"/>
              <a:buNone/>
              <a:defRPr sz="2100"/>
            </a:lvl9pPr>
          </a:lstStyle>
          <a:p>
            <a:endParaRPr/>
          </a:p>
        </p:txBody>
      </p:sp>
      <p:sp>
        <p:nvSpPr>
          <p:cNvPr id="376" name="Google Shape;376;p71"/>
          <p:cNvSpPr txBox="1">
            <a:spLocks noGrp="1"/>
          </p:cNvSpPr>
          <p:nvPr>
            <p:ph type="body" idx="2"/>
          </p:nvPr>
        </p:nvSpPr>
        <p:spPr>
          <a:xfrm>
            <a:off x="4939500" y="804527"/>
            <a:ext cx="3837000" cy="4105800"/>
          </a:xfrm>
          <a:prstGeom prst="rect">
            <a:avLst/>
          </a:prstGeom>
          <a:noFill/>
          <a:ln>
            <a:noFill/>
          </a:ln>
        </p:spPr>
        <p:txBody>
          <a:bodyPr spcFirstLastPara="1" wrap="square" lIns="91425" tIns="91425" rIns="91425" bIns="91425" anchor="ctr" anchorCtr="0"/>
          <a:lstStyle>
            <a:lvl1pPr marL="457195" lvl="0" indent="-228598" algn="l" rtl="0">
              <a:lnSpc>
                <a:spcPct val="115000"/>
              </a:lnSpc>
              <a:spcBef>
                <a:spcPts val="0"/>
              </a:spcBef>
              <a:spcAft>
                <a:spcPts val="0"/>
              </a:spcAft>
              <a:buSzPts val="1800"/>
              <a:buFont typeface="Arial"/>
              <a:buNone/>
              <a:defRPr/>
            </a:lvl1pPr>
            <a:lvl2pPr marL="914391" lvl="1" indent="-228598" algn="l" rtl="0">
              <a:lnSpc>
                <a:spcPct val="115000"/>
              </a:lnSpc>
              <a:spcBef>
                <a:spcPts val="1600"/>
              </a:spcBef>
              <a:spcAft>
                <a:spcPts val="0"/>
              </a:spcAft>
              <a:buSzPts val="1400"/>
              <a:buFont typeface="Arial"/>
              <a:buNone/>
              <a:defRPr/>
            </a:lvl2pPr>
            <a:lvl3pPr marL="1371586" lvl="2" indent="-228598" algn="l" rtl="0">
              <a:lnSpc>
                <a:spcPct val="115000"/>
              </a:lnSpc>
              <a:spcBef>
                <a:spcPts val="1600"/>
              </a:spcBef>
              <a:spcAft>
                <a:spcPts val="0"/>
              </a:spcAft>
              <a:buSzPts val="1400"/>
              <a:buFont typeface="Arial"/>
              <a:buNone/>
              <a:defRPr/>
            </a:lvl3pPr>
            <a:lvl4pPr marL="1828782" lvl="3" indent="-228598" algn="l" rtl="0">
              <a:lnSpc>
                <a:spcPct val="115000"/>
              </a:lnSpc>
              <a:spcBef>
                <a:spcPts val="1600"/>
              </a:spcBef>
              <a:spcAft>
                <a:spcPts val="0"/>
              </a:spcAft>
              <a:buSzPts val="1400"/>
              <a:buFont typeface="Arial"/>
              <a:buNone/>
              <a:defRPr/>
            </a:lvl4pPr>
            <a:lvl5pPr marL="2285977" lvl="4" indent="-228598" algn="l" rtl="0">
              <a:lnSpc>
                <a:spcPct val="115000"/>
              </a:lnSpc>
              <a:spcBef>
                <a:spcPts val="1600"/>
              </a:spcBef>
              <a:spcAft>
                <a:spcPts val="0"/>
              </a:spcAft>
              <a:buSzPts val="1400"/>
              <a:buFont typeface="Arial"/>
              <a:buNone/>
              <a:defRPr/>
            </a:lvl5pPr>
            <a:lvl6pPr marL="2743173" lvl="5" indent="-228598" algn="l" rtl="0">
              <a:lnSpc>
                <a:spcPct val="115000"/>
              </a:lnSpc>
              <a:spcBef>
                <a:spcPts val="1600"/>
              </a:spcBef>
              <a:spcAft>
                <a:spcPts val="0"/>
              </a:spcAft>
              <a:buSzPts val="1400"/>
              <a:buFont typeface="Arial"/>
              <a:buNone/>
              <a:defRPr/>
            </a:lvl6pPr>
            <a:lvl7pPr marL="3200368" lvl="6" indent="-228598" algn="l" rtl="0">
              <a:lnSpc>
                <a:spcPct val="115000"/>
              </a:lnSpc>
              <a:spcBef>
                <a:spcPts val="1600"/>
              </a:spcBef>
              <a:spcAft>
                <a:spcPts val="0"/>
              </a:spcAft>
              <a:buSzPts val="1400"/>
              <a:buFont typeface="Arial"/>
              <a:buNone/>
              <a:defRPr/>
            </a:lvl7pPr>
            <a:lvl8pPr marL="3657563" lvl="7" indent="-228598" algn="l" rtl="0">
              <a:lnSpc>
                <a:spcPct val="115000"/>
              </a:lnSpc>
              <a:spcBef>
                <a:spcPts val="1600"/>
              </a:spcBef>
              <a:spcAft>
                <a:spcPts val="0"/>
              </a:spcAft>
              <a:buSzPts val="1400"/>
              <a:buFont typeface="Arial"/>
              <a:buNone/>
              <a:defRPr/>
            </a:lvl8pPr>
            <a:lvl9pPr marL="4114759" lvl="8" indent="-228598" algn="l" rtl="0">
              <a:lnSpc>
                <a:spcPct val="115000"/>
              </a:lnSpc>
              <a:spcBef>
                <a:spcPts val="1600"/>
              </a:spcBef>
              <a:spcAft>
                <a:spcPts val="1600"/>
              </a:spcAft>
              <a:buSzPts val="1400"/>
              <a:buFont typeface="Arial"/>
              <a:buNone/>
              <a:defRPr/>
            </a:lvl9pPr>
          </a:lstStyle>
          <a:p>
            <a:endParaRPr/>
          </a:p>
        </p:txBody>
      </p:sp>
      <p:sp>
        <p:nvSpPr>
          <p:cNvPr id="377" name="Google Shape;377;p71"/>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46684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8"/>
        <p:cNvGrpSpPr/>
        <p:nvPr/>
      </p:nvGrpSpPr>
      <p:grpSpPr>
        <a:xfrm>
          <a:off x="0" y="0"/>
          <a:ext cx="0" cy="0"/>
          <a:chOff x="0" y="0"/>
          <a:chExt cx="0" cy="0"/>
        </a:xfrm>
      </p:grpSpPr>
      <p:sp>
        <p:nvSpPr>
          <p:cNvPr id="379" name="Google Shape;379;p72"/>
          <p:cNvSpPr txBox="1">
            <a:spLocks noGrp="1"/>
          </p:cNvSpPr>
          <p:nvPr>
            <p:ph type="body" idx="1"/>
          </p:nvPr>
        </p:nvSpPr>
        <p:spPr>
          <a:xfrm>
            <a:off x="311700" y="4700638"/>
            <a:ext cx="5998800" cy="672300"/>
          </a:xfrm>
          <a:prstGeom prst="rect">
            <a:avLst/>
          </a:prstGeom>
          <a:noFill/>
          <a:ln>
            <a:noFill/>
          </a:ln>
        </p:spPr>
        <p:txBody>
          <a:bodyPr spcFirstLastPara="1" wrap="square" lIns="91425" tIns="91425" rIns="91425" bIns="91425" anchor="ctr" anchorCtr="0"/>
          <a:lstStyle>
            <a:lvl1pPr marL="457195" lvl="0" indent="-228598" algn="l" rtl="0">
              <a:lnSpc>
                <a:spcPct val="100000"/>
              </a:lnSpc>
              <a:spcBef>
                <a:spcPts val="0"/>
              </a:spcBef>
              <a:spcAft>
                <a:spcPts val="0"/>
              </a:spcAft>
              <a:buSzPts val="1800"/>
              <a:buFont typeface="Arial"/>
              <a:buNone/>
              <a:defRPr/>
            </a:lvl1pPr>
            <a:lvl2pPr marL="914391" lvl="1" indent="-228598" algn="l" rtl="0">
              <a:lnSpc>
                <a:spcPct val="115000"/>
              </a:lnSpc>
              <a:spcBef>
                <a:spcPts val="0"/>
              </a:spcBef>
              <a:spcAft>
                <a:spcPts val="0"/>
              </a:spcAft>
              <a:buSzPts val="1800"/>
              <a:buNone/>
              <a:defRPr/>
            </a:lvl2pPr>
            <a:lvl3pPr marL="1371586" lvl="2" indent="-228598" algn="l" rtl="0">
              <a:lnSpc>
                <a:spcPct val="115000"/>
              </a:lnSpc>
              <a:spcBef>
                <a:spcPts val="1600"/>
              </a:spcBef>
              <a:spcAft>
                <a:spcPts val="0"/>
              </a:spcAft>
              <a:buSzPts val="1800"/>
              <a:buNone/>
              <a:defRPr/>
            </a:lvl3pPr>
            <a:lvl4pPr marL="1828782" lvl="3" indent="-228598" algn="l" rtl="0">
              <a:lnSpc>
                <a:spcPct val="115000"/>
              </a:lnSpc>
              <a:spcBef>
                <a:spcPts val="1600"/>
              </a:spcBef>
              <a:spcAft>
                <a:spcPts val="0"/>
              </a:spcAft>
              <a:buSzPts val="1800"/>
              <a:buNone/>
              <a:defRPr/>
            </a:lvl4pPr>
            <a:lvl5pPr marL="2285977" lvl="4" indent="-228598" algn="l" rtl="0">
              <a:lnSpc>
                <a:spcPct val="115000"/>
              </a:lnSpc>
              <a:spcBef>
                <a:spcPts val="1600"/>
              </a:spcBef>
              <a:spcAft>
                <a:spcPts val="0"/>
              </a:spcAft>
              <a:buSzPts val="1800"/>
              <a:buNone/>
              <a:defRPr/>
            </a:lvl5pPr>
            <a:lvl6pPr marL="2743173" lvl="5" indent="-228598" algn="l" rtl="0">
              <a:lnSpc>
                <a:spcPct val="115000"/>
              </a:lnSpc>
              <a:spcBef>
                <a:spcPts val="1600"/>
              </a:spcBef>
              <a:spcAft>
                <a:spcPts val="0"/>
              </a:spcAft>
              <a:buSzPts val="1800"/>
              <a:buNone/>
              <a:defRPr/>
            </a:lvl6pPr>
            <a:lvl7pPr marL="3200368" lvl="6" indent="-228598" algn="l" rtl="0">
              <a:lnSpc>
                <a:spcPct val="115000"/>
              </a:lnSpc>
              <a:spcBef>
                <a:spcPts val="1600"/>
              </a:spcBef>
              <a:spcAft>
                <a:spcPts val="0"/>
              </a:spcAft>
              <a:buSzPts val="1800"/>
              <a:buNone/>
              <a:defRPr/>
            </a:lvl7pPr>
            <a:lvl8pPr marL="3657563" lvl="7" indent="-228598" algn="l" rtl="0">
              <a:lnSpc>
                <a:spcPct val="115000"/>
              </a:lnSpc>
              <a:spcBef>
                <a:spcPts val="1600"/>
              </a:spcBef>
              <a:spcAft>
                <a:spcPts val="0"/>
              </a:spcAft>
              <a:buSzPts val="1800"/>
              <a:buNone/>
              <a:defRPr/>
            </a:lvl8pPr>
            <a:lvl9pPr marL="4114759" lvl="8" indent="-228598" algn="l" rtl="0">
              <a:lnSpc>
                <a:spcPct val="115000"/>
              </a:lnSpc>
              <a:spcBef>
                <a:spcPts val="1600"/>
              </a:spcBef>
              <a:spcAft>
                <a:spcPts val="1600"/>
              </a:spcAft>
              <a:buSzPts val="1800"/>
              <a:buNone/>
              <a:defRPr/>
            </a:lvl9pPr>
          </a:lstStyle>
          <a:p>
            <a:endParaRPr/>
          </a:p>
        </p:txBody>
      </p:sp>
      <p:sp>
        <p:nvSpPr>
          <p:cNvPr id="380" name="Google Shape;380;p72"/>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658358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81"/>
        <p:cNvGrpSpPr/>
        <p:nvPr/>
      </p:nvGrpSpPr>
      <p:grpSpPr>
        <a:xfrm>
          <a:off x="0" y="0"/>
          <a:ext cx="0" cy="0"/>
          <a:chOff x="0" y="0"/>
          <a:chExt cx="0" cy="0"/>
        </a:xfrm>
      </p:grpSpPr>
      <p:sp>
        <p:nvSpPr>
          <p:cNvPr id="382" name="Google Shape;382;p73"/>
          <p:cNvSpPr txBox="1">
            <a:spLocks noGrp="1"/>
          </p:cNvSpPr>
          <p:nvPr>
            <p:ph type="title"/>
          </p:nvPr>
        </p:nvSpPr>
        <p:spPr>
          <a:xfrm>
            <a:off x="311700" y="1229027"/>
            <a:ext cx="8520600" cy="2181600"/>
          </a:xfrm>
          <a:prstGeom prst="rect">
            <a:avLst/>
          </a:prstGeom>
          <a:noFill/>
          <a:ln>
            <a:noFill/>
          </a:ln>
        </p:spPr>
        <p:txBody>
          <a:bodyPr spcFirstLastPara="1" wrap="square" lIns="91425" tIns="91425" rIns="91425" bIns="91425" anchor="b" anchorCtr="0"/>
          <a:lstStyle>
            <a:lvl1pPr lvl="0" algn="ctr" rtl="0">
              <a:lnSpc>
                <a:spcPct val="100000"/>
              </a:lnSpc>
              <a:spcBef>
                <a:spcPts val="0"/>
              </a:spcBef>
              <a:spcAft>
                <a:spcPts val="0"/>
              </a:spcAft>
              <a:buSzPts val="12000"/>
              <a:buFont typeface="Arial"/>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383" name="Google Shape;383;p73"/>
          <p:cNvSpPr txBox="1">
            <a:spLocks noGrp="1"/>
          </p:cNvSpPr>
          <p:nvPr>
            <p:ph type="body" idx="1"/>
          </p:nvPr>
        </p:nvSpPr>
        <p:spPr>
          <a:xfrm>
            <a:off x="311700" y="3502472"/>
            <a:ext cx="8520600" cy="1445400"/>
          </a:xfrm>
          <a:prstGeom prst="rect">
            <a:avLst/>
          </a:prstGeom>
          <a:noFill/>
          <a:ln>
            <a:noFill/>
          </a:ln>
        </p:spPr>
        <p:txBody>
          <a:bodyPr spcFirstLastPara="1" wrap="square" lIns="91425" tIns="91425" rIns="91425" bIns="91425" anchor="t" anchorCtr="0"/>
          <a:lstStyle>
            <a:lvl1pPr marL="457195" lvl="0" indent="-228598" algn="ctr" rtl="0">
              <a:lnSpc>
                <a:spcPct val="115000"/>
              </a:lnSpc>
              <a:spcBef>
                <a:spcPts val="0"/>
              </a:spcBef>
              <a:spcAft>
                <a:spcPts val="0"/>
              </a:spcAft>
              <a:buSzPts val="1800"/>
              <a:buFont typeface="Arial"/>
              <a:buNone/>
              <a:defRPr/>
            </a:lvl1pPr>
            <a:lvl2pPr marL="914391" lvl="1" indent="-228598" algn="ctr" rtl="0">
              <a:lnSpc>
                <a:spcPct val="115000"/>
              </a:lnSpc>
              <a:spcBef>
                <a:spcPts val="1600"/>
              </a:spcBef>
              <a:spcAft>
                <a:spcPts val="0"/>
              </a:spcAft>
              <a:buSzPts val="1400"/>
              <a:buFont typeface="Arial"/>
              <a:buNone/>
              <a:defRPr/>
            </a:lvl2pPr>
            <a:lvl3pPr marL="1371586" lvl="2" indent="-228598" algn="ctr" rtl="0">
              <a:lnSpc>
                <a:spcPct val="115000"/>
              </a:lnSpc>
              <a:spcBef>
                <a:spcPts val="1600"/>
              </a:spcBef>
              <a:spcAft>
                <a:spcPts val="0"/>
              </a:spcAft>
              <a:buSzPts val="1400"/>
              <a:buFont typeface="Arial"/>
              <a:buNone/>
              <a:defRPr/>
            </a:lvl3pPr>
            <a:lvl4pPr marL="1828782" lvl="3" indent="-228598" algn="ctr" rtl="0">
              <a:lnSpc>
                <a:spcPct val="115000"/>
              </a:lnSpc>
              <a:spcBef>
                <a:spcPts val="1600"/>
              </a:spcBef>
              <a:spcAft>
                <a:spcPts val="0"/>
              </a:spcAft>
              <a:buSzPts val="1400"/>
              <a:buFont typeface="Arial"/>
              <a:buNone/>
              <a:defRPr/>
            </a:lvl4pPr>
            <a:lvl5pPr marL="2285977" lvl="4" indent="-228598" algn="ctr" rtl="0">
              <a:lnSpc>
                <a:spcPct val="115000"/>
              </a:lnSpc>
              <a:spcBef>
                <a:spcPts val="1600"/>
              </a:spcBef>
              <a:spcAft>
                <a:spcPts val="0"/>
              </a:spcAft>
              <a:buSzPts val="1400"/>
              <a:buFont typeface="Arial"/>
              <a:buNone/>
              <a:defRPr/>
            </a:lvl5pPr>
            <a:lvl6pPr marL="2743173" lvl="5" indent="-228598" algn="ctr" rtl="0">
              <a:lnSpc>
                <a:spcPct val="115000"/>
              </a:lnSpc>
              <a:spcBef>
                <a:spcPts val="1600"/>
              </a:spcBef>
              <a:spcAft>
                <a:spcPts val="0"/>
              </a:spcAft>
              <a:buSzPts val="1400"/>
              <a:buFont typeface="Arial"/>
              <a:buNone/>
              <a:defRPr/>
            </a:lvl6pPr>
            <a:lvl7pPr marL="3200368" lvl="6" indent="-228598" algn="ctr" rtl="0">
              <a:lnSpc>
                <a:spcPct val="115000"/>
              </a:lnSpc>
              <a:spcBef>
                <a:spcPts val="1600"/>
              </a:spcBef>
              <a:spcAft>
                <a:spcPts val="0"/>
              </a:spcAft>
              <a:buSzPts val="1400"/>
              <a:buFont typeface="Arial"/>
              <a:buNone/>
              <a:defRPr/>
            </a:lvl7pPr>
            <a:lvl8pPr marL="3657563" lvl="7" indent="-228598" algn="ctr" rtl="0">
              <a:lnSpc>
                <a:spcPct val="115000"/>
              </a:lnSpc>
              <a:spcBef>
                <a:spcPts val="1600"/>
              </a:spcBef>
              <a:spcAft>
                <a:spcPts val="0"/>
              </a:spcAft>
              <a:buSzPts val="1400"/>
              <a:buFont typeface="Arial"/>
              <a:buNone/>
              <a:defRPr/>
            </a:lvl8pPr>
            <a:lvl9pPr marL="4114759" lvl="8" indent="-228598" algn="ctr" rtl="0">
              <a:lnSpc>
                <a:spcPct val="115000"/>
              </a:lnSpc>
              <a:spcBef>
                <a:spcPts val="1600"/>
              </a:spcBef>
              <a:spcAft>
                <a:spcPts val="1600"/>
              </a:spcAft>
              <a:buSzPts val="1400"/>
              <a:buFont typeface="Arial"/>
              <a:buNone/>
              <a:defRPr/>
            </a:lvl9pPr>
          </a:lstStyle>
          <a:p>
            <a:endParaRPr/>
          </a:p>
        </p:txBody>
      </p:sp>
      <p:sp>
        <p:nvSpPr>
          <p:cNvPr id="384" name="Google Shape;384;p73"/>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829852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_Image Split Screen_Basic 1">
  <p:cSld name="4_Image Split Screen_Basic 1">
    <p:bg>
      <p:bgPr>
        <a:solidFill>
          <a:schemeClr val="lt1"/>
        </a:solidFill>
        <a:effectLst/>
      </p:bgPr>
    </p:bg>
    <p:spTree>
      <p:nvGrpSpPr>
        <p:cNvPr id="1" name="Shape 660"/>
        <p:cNvGrpSpPr/>
        <p:nvPr/>
      </p:nvGrpSpPr>
      <p:grpSpPr>
        <a:xfrm>
          <a:off x="0" y="0"/>
          <a:ext cx="0" cy="0"/>
          <a:chOff x="0" y="0"/>
          <a:chExt cx="0" cy="0"/>
        </a:xfrm>
      </p:grpSpPr>
      <p:sp>
        <p:nvSpPr>
          <p:cNvPr id="661" name="Google Shape;661;p129"/>
          <p:cNvSpPr txBox="1"/>
          <p:nvPr/>
        </p:nvSpPr>
        <p:spPr>
          <a:xfrm>
            <a:off x="0" y="-1077350"/>
            <a:ext cx="7336800" cy="855900"/>
          </a:xfrm>
          <a:prstGeom prst="rect">
            <a:avLst/>
          </a:prstGeom>
          <a:noFill/>
          <a:ln>
            <a:noFill/>
          </a:ln>
        </p:spPr>
        <p:txBody>
          <a:bodyPr spcFirstLastPara="1" wrap="square" lIns="91426" tIns="91426" rIns="91426" bIns="91426"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
        <p:nvSpPr>
          <p:cNvPr id="662" name="Google Shape;662;p129"/>
          <p:cNvSpPr txBox="1">
            <a:spLocks noGrp="1"/>
          </p:cNvSpPr>
          <p:nvPr>
            <p:ph type="ctrTitle"/>
          </p:nvPr>
        </p:nvSpPr>
        <p:spPr>
          <a:xfrm>
            <a:off x="1266225" y="1793726"/>
            <a:ext cx="4304400" cy="2223600"/>
          </a:xfrm>
          <a:prstGeom prst="rect">
            <a:avLst/>
          </a:prstGeom>
        </p:spPr>
        <p:txBody>
          <a:bodyPr spcFirstLastPara="1" wrap="square" lIns="91425" tIns="91425" rIns="91425" bIns="91425" anchor="t" anchorCtr="0"/>
          <a:lstStyle>
            <a:lvl1pPr marL="0" marR="0" lvl="0" indent="0" algn="l" rtl="0">
              <a:lnSpc>
                <a:spcPct val="90000"/>
              </a:lnSpc>
              <a:spcBef>
                <a:spcPts val="0"/>
              </a:spcBef>
              <a:spcAft>
                <a:spcPts val="0"/>
              </a:spcAft>
              <a:buNone/>
              <a:defRPr sz="4500">
                <a:solidFill>
                  <a:srgbClr val="FFFFFF"/>
                </a:solidFill>
              </a:defRPr>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endParaRPr/>
          </a:p>
        </p:txBody>
      </p:sp>
      <p:sp>
        <p:nvSpPr>
          <p:cNvPr id="663" name="Google Shape;663;p129"/>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rtl="0">
              <a:spcBef>
                <a:spcPts val="0"/>
              </a:spcBef>
              <a:spcAft>
                <a:spcPts val="0"/>
              </a:spcAft>
              <a:buNone/>
              <a:defRPr>
                <a:solidFill>
                  <a:srgbClr val="A5A5A5"/>
                </a:solidFill>
              </a:defRPr>
            </a:lvl1pPr>
            <a:lvl2pPr lvl="1" rtl="0">
              <a:spcBef>
                <a:spcPts val="0"/>
              </a:spcBef>
              <a:spcAft>
                <a:spcPts val="0"/>
              </a:spcAft>
              <a:buNone/>
              <a:defRPr>
                <a:solidFill>
                  <a:srgbClr val="FFFFFF"/>
                </a:solidFill>
                <a:latin typeface="Montserrat"/>
                <a:ea typeface="Montserrat"/>
                <a:cs typeface="Montserrat"/>
                <a:sym typeface="Montserrat"/>
              </a:defRPr>
            </a:lvl2pPr>
            <a:lvl3pPr lvl="2" rtl="0">
              <a:spcBef>
                <a:spcPts val="0"/>
              </a:spcBef>
              <a:spcAft>
                <a:spcPts val="0"/>
              </a:spcAft>
              <a:buNone/>
              <a:defRPr>
                <a:solidFill>
                  <a:srgbClr val="FFFFFF"/>
                </a:solidFill>
                <a:latin typeface="Montserrat"/>
                <a:ea typeface="Montserrat"/>
                <a:cs typeface="Montserrat"/>
                <a:sym typeface="Montserrat"/>
              </a:defRPr>
            </a:lvl3pPr>
            <a:lvl4pPr lvl="3" rtl="0">
              <a:spcBef>
                <a:spcPts val="0"/>
              </a:spcBef>
              <a:spcAft>
                <a:spcPts val="0"/>
              </a:spcAft>
              <a:buNone/>
              <a:defRPr>
                <a:solidFill>
                  <a:srgbClr val="FFFFFF"/>
                </a:solidFill>
                <a:latin typeface="Montserrat"/>
                <a:ea typeface="Montserrat"/>
                <a:cs typeface="Montserrat"/>
                <a:sym typeface="Montserrat"/>
              </a:defRPr>
            </a:lvl4pPr>
            <a:lvl5pPr lvl="4" rtl="0">
              <a:spcBef>
                <a:spcPts val="0"/>
              </a:spcBef>
              <a:spcAft>
                <a:spcPts val="0"/>
              </a:spcAft>
              <a:buNone/>
              <a:defRPr>
                <a:solidFill>
                  <a:srgbClr val="FFFFFF"/>
                </a:solidFill>
                <a:latin typeface="Montserrat"/>
                <a:ea typeface="Montserrat"/>
                <a:cs typeface="Montserrat"/>
                <a:sym typeface="Montserrat"/>
              </a:defRPr>
            </a:lvl5pPr>
            <a:lvl6pPr lvl="5" rtl="0">
              <a:spcBef>
                <a:spcPts val="0"/>
              </a:spcBef>
              <a:spcAft>
                <a:spcPts val="0"/>
              </a:spcAft>
              <a:buNone/>
              <a:defRPr>
                <a:solidFill>
                  <a:srgbClr val="FFFFFF"/>
                </a:solidFill>
                <a:latin typeface="Montserrat"/>
                <a:ea typeface="Montserrat"/>
                <a:cs typeface="Montserrat"/>
                <a:sym typeface="Montserrat"/>
              </a:defRPr>
            </a:lvl6pPr>
            <a:lvl7pPr lvl="6" rtl="0">
              <a:spcBef>
                <a:spcPts val="0"/>
              </a:spcBef>
              <a:spcAft>
                <a:spcPts val="0"/>
              </a:spcAft>
              <a:buNone/>
              <a:defRPr>
                <a:solidFill>
                  <a:srgbClr val="FFFFFF"/>
                </a:solidFill>
                <a:latin typeface="Montserrat"/>
                <a:ea typeface="Montserrat"/>
                <a:cs typeface="Montserrat"/>
                <a:sym typeface="Montserrat"/>
              </a:defRPr>
            </a:lvl7pPr>
            <a:lvl8pPr lvl="7" rtl="0">
              <a:spcBef>
                <a:spcPts val="0"/>
              </a:spcBef>
              <a:spcAft>
                <a:spcPts val="0"/>
              </a:spcAft>
              <a:buNone/>
              <a:defRPr>
                <a:solidFill>
                  <a:srgbClr val="FFFFFF"/>
                </a:solidFill>
                <a:latin typeface="Montserrat"/>
                <a:ea typeface="Montserrat"/>
                <a:cs typeface="Montserrat"/>
                <a:sym typeface="Montserrat"/>
              </a:defRPr>
            </a:lvl8pPr>
            <a:lvl9pPr lvl="8" rtl="0">
              <a:spcBef>
                <a:spcPts val="0"/>
              </a:spcBef>
              <a:spcAft>
                <a:spcPts val="0"/>
              </a:spcAft>
              <a:buNone/>
              <a:defRPr>
                <a:solidFill>
                  <a:srgbClr val="FFFFFF"/>
                </a:solidFill>
                <a:latin typeface="Montserrat"/>
                <a:ea typeface="Montserrat"/>
                <a:cs typeface="Montserrat"/>
                <a:sym typeface="Montserrat"/>
              </a:defRPr>
            </a:lvl9pPr>
          </a:lstStyle>
          <a:p>
            <a:endParaRPr/>
          </a:p>
        </p:txBody>
      </p:sp>
      <p:sp>
        <p:nvSpPr>
          <p:cNvPr id="664" name="Google Shape;664;p129"/>
          <p:cNvSpPr txBox="1">
            <a:spLocks noGrp="1"/>
          </p:cNvSpPr>
          <p:nvPr>
            <p:ph type="subTitle" idx="2"/>
          </p:nvPr>
        </p:nvSpPr>
        <p:spPr>
          <a:xfrm>
            <a:off x="6120100" y="1445426"/>
            <a:ext cx="2353800" cy="3719100"/>
          </a:xfrm>
          <a:prstGeom prst="rect">
            <a:avLst/>
          </a:prstGeom>
        </p:spPr>
        <p:txBody>
          <a:bodyPr spcFirstLastPara="1" wrap="square" lIns="91425" tIns="91425" rIns="91425" bIns="91425" anchor="t" anchorCtr="0"/>
          <a:lstStyle>
            <a:lvl1pPr lvl="0" rtl="0">
              <a:spcBef>
                <a:spcPts val="0"/>
              </a:spcBef>
              <a:spcAft>
                <a:spcPts val="0"/>
              </a:spcAft>
              <a:buNone/>
              <a:defRPr sz="1600">
                <a:highlight>
                  <a:schemeClr val="lt2"/>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965546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_Text Slide_Basic" type="title">
  <p:cSld name="1_Text Slide_Basic">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355852" y="1230975"/>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5A5A5"/>
              </a:buClr>
              <a:buSzPts val="1800"/>
              <a:buFont typeface="Georgia"/>
              <a:buNone/>
              <a:defRPr b="0" i="1">
                <a:solidFill>
                  <a:srgbClr val="A5A5A5"/>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11" name="Google Shape;11;p2"/>
          <p:cNvSpPr txBox="1"/>
          <p:nvPr/>
        </p:nvSpPr>
        <p:spPr>
          <a:xfrm>
            <a:off x="449262" y="1054874"/>
            <a:ext cx="412800" cy="120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12" name="Google Shape;12;p2"/>
          <p:cNvSpPr txBox="1">
            <a:spLocks noGrp="1"/>
          </p:cNvSpPr>
          <p:nvPr>
            <p:ph type="body" idx="2"/>
          </p:nvPr>
        </p:nvSpPr>
        <p:spPr>
          <a:xfrm>
            <a:off x="355850" y="1906875"/>
            <a:ext cx="5948100" cy="2736900"/>
          </a:xfrm>
          <a:prstGeom prst="rect">
            <a:avLst/>
          </a:prstGeom>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1pPr>
            <a:lvl2pPr marL="914400" lvl="1" indent="-342900">
              <a:lnSpc>
                <a:spcPct val="115000"/>
              </a:lnSpc>
              <a:spcBef>
                <a:spcPts val="0"/>
              </a:spcBef>
              <a:spcAft>
                <a:spcPts val="0"/>
              </a:spcAft>
              <a:buClr>
                <a:schemeClr val="dk1"/>
              </a:buClr>
              <a:buSzPts val="1800"/>
              <a:buChar char="○"/>
              <a:defRPr sz="1800" b="1">
                <a:solidFill>
                  <a:schemeClr val="dk1"/>
                </a:solidFill>
              </a:defRPr>
            </a:lvl2pPr>
            <a:lvl3pPr marL="1371600" lvl="2" indent="-342900">
              <a:lnSpc>
                <a:spcPct val="115000"/>
              </a:lnSpc>
              <a:spcBef>
                <a:spcPts val="0"/>
              </a:spcBef>
              <a:spcAft>
                <a:spcPts val="0"/>
              </a:spcAft>
              <a:buClr>
                <a:schemeClr val="dk1"/>
              </a:buClr>
              <a:buSzPts val="1800"/>
              <a:buChar char="■"/>
              <a:defRPr sz="1800" b="1">
                <a:solidFill>
                  <a:schemeClr val="dk1"/>
                </a:solidFill>
              </a:defRPr>
            </a:lvl3pPr>
            <a:lvl4pPr marL="1828800" lvl="3" indent="-342900">
              <a:lnSpc>
                <a:spcPct val="115000"/>
              </a:lnSpc>
              <a:spcBef>
                <a:spcPts val="0"/>
              </a:spcBef>
              <a:spcAft>
                <a:spcPts val="0"/>
              </a:spcAft>
              <a:buClr>
                <a:schemeClr val="dk1"/>
              </a:buClr>
              <a:buSzPts val="1800"/>
              <a:buChar char="●"/>
              <a:defRPr sz="1800" b="1">
                <a:solidFill>
                  <a:schemeClr val="dk1"/>
                </a:solidFill>
              </a:defRPr>
            </a:lvl4pPr>
            <a:lvl5pPr marL="2286000" lvl="4" indent="-342900">
              <a:lnSpc>
                <a:spcPct val="115000"/>
              </a:lnSpc>
              <a:spcBef>
                <a:spcPts val="0"/>
              </a:spcBef>
              <a:spcAft>
                <a:spcPts val="0"/>
              </a:spcAft>
              <a:buClr>
                <a:schemeClr val="dk1"/>
              </a:buClr>
              <a:buSzPts val="1800"/>
              <a:buChar char="○"/>
              <a:defRPr sz="1800" b="1">
                <a:solidFill>
                  <a:schemeClr val="dk1"/>
                </a:solidFill>
              </a:defRPr>
            </a:lvl5pPr>
            <a:lvl6pPr marL="2743200" lvl="5" indent="-342900">
              <a:lnSpc>
                <a:spcPct val="115000"/>
              </a:lnSpc>
              <a:spcBef>
                <a:spcPts val="0"/>
              </a:spcBef>
              <a:spcAft>
                <a:spcPts val="0"/>
              </a:spcAft>
              <a:buClr>
                <a:schemeClr val="dk1"/>
              </a:buClr>
              <a:buSzPts val="1800"/>
              <a:buChar char="■"/>
              <a:defRPr sz="1800" b="1">
                <a:solidFill>
                  <a:schemeClr val="dk1"/>
                </a:solidFill>
              </a:defRPr>
            </a:lvl6pPr>
            <a:lvl7pPr marL="3200400" lvl="6" indent="-34290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7pPr>
            <a:lvl8pPr marL="3657600" lvl="7" indent="-342900">
              <a:lnSpc>
                <a:spcPct val="115000"/>
              </a:lnSpc>
              <a:spcBef>
                <a:spcPts val="0"/>
              </a:spcBef>
              <a:spcAft>
                <a:spcPts val="0"/>
              </a:spcAft>
              <a:buClr>
                <a:schemeClr val="dk1"/>
              </a:buClr>
              <a:buSzPts val="1800"/>
              <a:buChar char="○"/>
              <a:defRPr sz="1800" b="1">
                <a:solidFill>
                  <a:schemeClr val="dk1"/>
                </a:solidFill>
              </a:defRPr>
            </a:lvl8pPr>
            <a:lvl9pPr marL="4114800" lvl="8" indent="-342900">
              <a:lnSpc>
                <a:spcPct val="115000"/>
              </a:lnSpc>
              <a:spcBef>
                <a:spcPts val="0"/>
              </a:spcBef>
              <a:spcAft>
                <a:spcPts val="0"/>
              </a:spcAft>
              <a:buClr>
                <a:schemeClr val="dk1"/>
              </a:buClr>
              <a:buSzPts val="1800"/>
              <a:buChar char="■"/>
              <a:defRPr sz="1800" b="1">
                <a:solidFill>
                  <a:schemeClr val="dk1"/>
                </a:solidFill>
              </a:defRPr>
            </a:lvl9pPr>
          </a:lstStyle>
          <a:p>
            <a:endParaRPr/>
          </a:p>
        </p:txBody>
      </p:sp>
      <p:sp>
        <p:nvSpPr>
          <p:cNvPr id="13" name="Google Shape;13;p2"/>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654228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_Text Slide_Basic 1">
  <p:cSld name="1_Text Slide_Basic 1">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322382" y="254671"/>
            <a:ext cx="8520600" cy="669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6" name="Google Shape;16;p3"/>
          <p:cNvSpPr txBox="1">
            <a:spLocks noGrp="1"/>
          </p:cNvSpPr>
          <p:nvPr>
            <p:ph type="subTitle" idx="1"/>
          </p:nvPr>
        </p:nvSpPr>
        <p:spPr>
          <a:xfrm>
            <a:off x="355852" y="849975"/>
            <a:ext cx="7741200" cy="576300"/>
          </a:xfrm>
          <a:prstGeom prst="rect">
            <a:avLst/>
          </a:prstGeom>
        </p:spPr>
        <p:txBody>
          <a:bodyPr spcFirstLastPara="1" wrap="square" lIns="91425" tIns="91425" rIns="91425" bIns="91425" anchor="ctr" anchorCtr="0"/>
          <a:lstStyle>
            <a:lvl1pPr lvl="0" rtl="0">
              <a:lnSpc>
                <a:spcPct val="100000"/>
              </a:lnSpc>
              <a:spcBef>
                <a:spcPts val="0"/>
              </a:spcBef>
              <a:spcAft>
                <a:spcPts val="0"/>
              </a:spcAft>
              <a:buClr>
                <a:srgbClr val="A5A5A5"/>
              </a:buClr>
              <a:buSzPts val="1800"/>
              <a:buFont typeface="Georgia"/>
              <a:buNone/>
              <a:defRPr b="0" i="1">
                <a:solidFill>
                  <a:srgbClr val="A5A5A5"/>
                </a:solidFill>
                <a:latin typeface="Georgia"/>
                <a:ea typeface="Georgia"/>
                <a:cs typeface="Georgia"/>
                <a:sym typeface="Georgia"/>
              </a:defRPr>
            </a:lvl1pPr>
            <a:lvl2pPr lvl="1"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2pPr>
            <a:lvl3pPr lvl="2"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3pPr>
            <a:lvl4pPr lvl="3"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4pPr>
            <a:lvl5pPr lvl="4"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5pPr>
            <a:lvl6pPr lvl="5"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6pPr>
            <a:lvl7pPr lvl="6"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7pPr>
            <a:lvl8pPr lvl="7"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8pPr>
            <a:lvl9pPr lvl="8" rtl="0">
              <a:lnSpc>
                <a:spcPct val="100000"/>
              </a:lnSpc>
              <a:spcBef>
                <a:spcPts val="0"/>
              </a:spcBef>
              <a:spcAft>
                <a:spcPts val="0"/>
              </a:spcAft>
              <a:buClr>
                <a:srgbClr val="A5A5A5"/>
              </a:buClr>
              <a:buSzPts val="2400"/>
              <a:buFont typeface="Georgia"/>
              <a:buNone/>
              <a:defRPr sz="2400" i="1">
                <a:solidFill>
                  <a:srgbClr val="A5A5A5"/>
                </a:solidFill>
                <a:latin typeface="Georgia"/>
                <a:ea typeface="Georgia"/>
                <a:cs typeface="Georgia"/>
                <a:sym typeface="Georgia"/>
              </a:defRPr>
            </a:lvl9pPr>
          </a:lstStyle>
          <a:p>
            <a:endParaRPr/>
          </a:p>
        </p:txBody>
      </p:sp>
      <p:sp>
        <p:nvSpPr>
          <p:cNvPr id="17" name="Google Shape;17;p3"/>
          <p:cNvSpPr txBox="1">
            <a:spLocks noGrp="1"/>
          </p:cNvSpPr>
          <p:nvPr>
            <p:ph type="body" idx="2"/>
          </p:nvPr>
        </p:nvSpPr>
        <p:spPr>
          <a:xfrm>
            <a:off x="355850" y="1906875"/>
            <a:ext cx="5948100" cy="2736900"/>
          </a:xfrm>
          <a:prstGeom prst="rect">
            <a:avLst/>
          </a:prstGeom>
        </p:spPr>
        <p:txBody>
          <a:bodyPr spcFirstLastPara="1" wrap="square" lIns="91425" tIns="91425" rIns="91425" bIns="91425" anchor="t" anchorCtr="0"/>
          <a:lstStyle>
            <a:lvl1pPr marL="457200" lvl="0"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dk1"/>
              </a:buClr>
              <a:buSzPts val="1800"/>
              <a:buChar char="○"/>
              <a:defRPr sz="1800" b="1">
                <a:solidFill>
                  <a:schemeClr val="dk1"/>
                </a:solidFill>
              </a:defRPr>
            </a:lvl2pPr>
            <a:lvl3pPr marL="1371600" lvl="2" indent="-342900" rtl="0">
              <a:lnSpc>
                <a:spcPct val="115000"/>
              </a:lnSpc>
              <a:spcBef>
                <a:spcPts val="0"/>
              </a:spcBef>
              <a:spcAft>
                <a:spcPts val="0"/>
              </a:spcAft>
              <a:buClr>
                <a:schemeClr val="dk1"/>
              </a:buClr>
              <a:buSzPts val="1800"/>
              <a:buChar char="■"/>
              <a:defRPr sz="1800" b="1">
                <a:solidFill>
                  <a:schemeClr val="dk1"/>
                </a:solidFill>
              </a:defRPr>
            </a:lvl3pPr>
            <a:lvl4pPr marL="1828800" lvl="3" indent="-342900" rtl="0">
              <a:lnSpc>
                <a:spcPct val="115000"/>
              </a:lnSpc>
              <a:spcBef>
                <a:spcPts val="0"/>
              </a:spcBef>
              <a:spcAft>
                <a:spcPts val="0"/>
              </a:spcAft>
              <a:buClr>
                <a:schemeClr val="dk1"/>
              </a:buClr>
              <a:buSzPts val="1800"/>
              <a:buChar char="●"/>
              <a:defRPr sz="1800" b="1">
                <a:solidFill>
                  <a:schemeClr val="dk1"/>
                </a:solidFill>
              </a:defRPr>
            </a:lvl4pPr>
            <a:lvl5pPr marL="2286000" lvl="4" indent="-342900" rtl="0">
              <a:lnSpc>
                <a:spcPct val="115000"/>
              </a:lnSpc>
              <a:spcBef>
                <a:spcPts val="0"/>
              </a:spcBef>
              <a:spcAft>
                <a:spcPts val="0"/>
              </a:spcAft>
              <a:buClr>
                <a:schemeClr val="dk1"/>
              </a:buClr>
              <a:buSzPts val="1800"/>
              <a:buChar char="○"/>
              <a:defRPr sz="1800" b="1">
                <a:solidFill>
                  <a:schemeClr val="dk1"/>
                </a:solidFill>
              </a:defRPr>
            </a:lvl5pPr>
            <a:lvl6pPr marL="2743200" lvl="5" indent="-342900" rtl="0">
              <a:lnSpc>
                <a:spcPct val="115000"/>
              </a:lnSpc>
              <a:spcBef>
                <a:spcPts val="0"/>
              </a:spcBef>
              <a:spcAft>
                <a:spcPts val="0"/>
              </a:spcAft>
              <a:buClr>
                <a:schemeClr val="dk1"/>
              </a:buClr>
              <a:buSzPts val="1800"/>
              <a:buChar char="■"/>
              <a:defRPr sz="1800" b="1">
                <a:solidFill>
                  <a:schemeClr val="dk1"/>
                </a:solidFill>
              </a:defRPr>
            </a:lvl6pPr>
            <a:lvl7pPr marL="3200400" lvl="6"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dk1"/>
              </a:buClr>
              <a:buSzPts val="1800"/>
              <a:buChar char="○"/>
              <a:defRPr sz="1800" b="1">
                <a:solidFill>
                  <a:schemeClr val="dk1"/>
                </a:solidFill>
              </a:defRPr>
            </a:lvl8pPr>
            <a:lvl9pPr marL="4114800" lvl="8" indent="-342900" rtl="0">
              <a:lnSpc>
                <a:spcPct val="115000"/>
              </a:lnSpc>
              <a:spcBef>
                <a:spcPts val="0"/>
              </a:spcBef>
              <a:spcAft>
                <a:spcPts val="0"/>
              </a:spcAft>
              <a:buClr>
                <a:schemeClr val="dk1"/>
              </a:buClr>
              <a:buSzPts val="1800"/>
              <a:buChar char="■"/>
              <a:defRPr sz="1800" b="1">
                <a:solidFill>
                  <a:schemeClr val="dk1"/>
                </a:solidFill>
              </a:defRPr>
            </a:lvl9pPr>
          </a:lstStyle>
          <a:p>
            <a:endParaRPr/>
          </a:p>
        </p:txBody>
      </p:sp>
      <p:sp>
        <p:nvSpPr>
          <p:cNvPr id="18" name="Google Shape;18;p3"/>
          <p:cNvSpPr txBox="1">
            <a:spLocks noGrp="1"/>
          </p:cNvSpPr>
          <p:nvPr>
            <p:ph type="subTitle" idx="3"/>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4720055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_Header Slide_Basic">
  <p:cSld name="2_Header Slide_Basic">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311707" y="2298221"/>
            <a:ext cx="8520600" cy="669900"/>
          </a:xfrm>
          <a:prstGeom prst="rect">
            <a:avLst/>
          </a:prstGeom>
        </p:spPr>
        <p:txBody>
          <a:bodyPr spcFirstLastPara="1" wrap="square" lIns="91425" tIns="91425" rIns="91425" bIns="91425" anchor="ctr" anchorCtr="0"/>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21" name="Google Shape;21;p4"/>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lstStyle>
            <a:lvl1pPr lvl="0" algn="r" rtl="0">
              <a:spcBef>
                <a:spcPts val="0"/>
              </a:spcBef>
              <a:spcAft>
                <a:spcPts val="0"/>
              </a:spcAft>
              <a:buNone/>
              <a:defRPr>
                <a:solidFill>
                  <a:srgbClr val="A5A5A5"/>
                </a:solidFill>
              </a:defRPr>
            </a:lvl1pPr>
            <a:lvl2pPr lvl="1" algn="r" rtl="0">
              <a:spcBef>
                <a:spcPts val="0"/>
              </a:spcBef>
              <a:spcAft>
                <a:spcPts val="0"/>
              </a:spcAft>
              <a:buNone/>
              <a:defRPr>
                <a:solidFill>
                  <a:schemeClr val="dk1"/>
                </a:solidFill>
                <a:latin typeface="Montserrat"/>
                <a:ea typeface="Montserrat"/>
                <a:cs typeface="Montserrat"/>
                <a:sym typeface="Montserrat"/>
              </a:defRPr>
            </a:lvl2pPr>
            <a:lvl3pPr lvl="2" algn="r" rtl="0">
              <a:spcBef>
                <a:spcPts val="0"/>
              </a:spcBef>
              <a:spcAft>
                <a:spcPts val="0"/>
              </a:spcAft>
              <a:buNone/>
              <a:defRPr>
                <a:solidFill>
                  <a:schemeClr val="dk1"/>
                </a:solidFill>
                <a:latin typeface="Montserrat"/>
                <a:ea typeface="Montserrat"/>
                <a:cs typeface="Montserrat"/>
                <a:sym typeface="Montserrat"/>
              </a:defRPr>
            </a:lvl3pPr>
            <a:lvl4pPr lvl="3" algn="r" rtl="0">
              <a:spcBef>
                <a:spcPts val="0"/>
              </a:spcBef>
              <a:spcAft>
                <a:spcPts val="0"/>
              </a:spcAft>
              <a:buNone/>
              <a:defRPr>
                <a:solidFill>
                  <a:schemeClr val="dk1"/>
                </a:solidFill>
                <a:latin typeface="Montserrat"/>
                <a:ea typeface="Montserrat"/>
                <a:cs typeface="Montserrat"/>
                <a:sym typeface="Montserrat"/>
              </a:defRPr>
            </a:lvl4pPr>
            <a:lvl5pPr lvl="4" algn="r" rtl="0">
              <a:spcBef>
                <a:spcPts val="0"/>
              </a:spcBef>
              <a:spcAft>
                <a:spcPts val="0"/>
              </a:spcAft>
              <a:buNone/>
              <a:defRPr>
                <a:solidFill>
                  <a:schemeClr val="dk1"/>
                </a:solidFill>
                <a:latin typeface="Montserrat"/>
                <a:ea typeface="Montserrat"/>
                <a:cs typeface="Montserrat"/>
                <a:sym typeface="Montserrat"/>
              </a:defRPr>
            </a:lvl5pPr>
            <a:lvl6pPr lvl="5" algn="r" rtl="0">
              <a:spcBef>
                <a:spcPts val="0"/>
              </a:spcBef>
              <a:spcAft>
                <a:spcPts val="0"/>
              </a:spcAft>
              <a:buNone/>
              <a:defRPr>
                <a:solidFill>
                  <a:schemeClr val="dk1"/>
                </a:solidFill>
                <a:latin typeface="Montserrat"/>
                <a:ea typeface="Montserrat"/>
                <a:cs typeface="Montserrat"/>
                <a:sym typeface="Montserrat"/>
              </a:defRPr>
            </a:lvl6pPr>
            <a:lvl7pPr lvl="6" algn="r" rtl="0">
              <a:spcBef>
                <a:spcPts val="0"/>
              </a:spcBef>
              <a:spcAft>
                <a:spcPts val="0"/>
              </a:spcAft>
              <a:buNone/>
              <a:defRPr>
                <a:solidFill>
                  <a:schemeClr val="dk1"/>
                </a:solidFill>
                <a:latin typeface="Montserrat"/>
                <a:ea typeface="Montserrat"/>
                <a:cs typeface="Montserrat"/>
                <a:sym typeface="Montserrat"/>
              </a:defRPr>
            </a:lvl7pPr>
            <a:lvl8pPr lvl="7" algn="r" rtl="0">
              <a:spcBef>
                <a:spcPts val="0"/>
              </a:spcBef>
              <a:spcAft>
                <a:spcPts val="0"/>
              </a:spcAft>
              <a:buNone/>
              <a:defRPr>
                <a:solidFill>
                  <a:schemeClr val="dk1"/>
                </a:solidFill>
                <a:latin typeface="Montserrat"/>
                <a:ea typeface="Montserrat"/>
                <a:cs typeface="Montserrat"/>
                <a:sym typeface="Montserrat"/>
              </a:defRPr>
            </a:lvl8pPr>
            <a:lvl9pPr lvl="8" algn="r" rtl="0">
              <a:spcBef>
                <a:spcPts val="0"/>
              </a:spcBef>
              <a:spcAft>
                <a:spcPts val="0"/>
              </a:spcAft>
              <a:buNone/>
              <a:defRPr>
                <a:solidFill>
                  <a:schemeClr val="dk1"/>
                </a:solidFill>
                <a:latin typeface="Montserrat"/>
                <a:ea typeface="Montserrat"/>
                <a:cs typeface="Montserrat"/>
                <a:sym typeface="Montserrat"/>
              </a:defRPr>
            </a:lvl9pPr>
          </a:lstStyle>
          <a:p>
            <a:endParaRPr/>
          </a:p>
        </p:txBody>
      </p:sp>
      <p:sp>
        <p:nvSpPr>
          <p:cNvPr id="22" name="Google Shape;22;p4"/>
          <p:cNvSpPr txBox="1"/>
          <p:nvPr/>
        </p:nvSpPr>
        <p:spPr>
          <a:xfrm>
            <a:off x="0" y="-1001150"/>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Source Sans Pro"/>
              <a:ea typeface="Source Sans Pro"/>
              <a:cs typeface="Source Sans Pro"/>
              <a:sym typeface="Source Sans Pro"/>
            </a:endParaRPr>
          </a:p>
        </p:txBody>
      </p:sp>
    </p:spTree>
    <p:extLst>
      <p:ext uri="{BB962C8B-B14F-4D97-AF65-F5344CB8AC3E}">
        <p14:creationId xmlns:p14="http://schemas.microsoft.com/office/powerpoint/2010/main" val="815451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5.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theme" Target="../theme/theme6.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theme" Target="../theme/theme7.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4325" y="268851"/>
            <a:ext cx="7886700" cy="639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55850" y="1906876"/>
            <a:ext cx="5948100" cy="27369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a:endParaRPr/>
          </a:p>
        </p:txBody>
      </p:sp>
      <p:sp>
        <p:nvSpPr>
          <p:cNvPr id="222" name="Google Shape;222;p45"/>
          <p:cNvSpPr txBox="1">
            <a:spLocks noGrp="1"/>
          </p:cNvSpPr>
          <p:nvPr>
            <p:ph type="body" idx="1"/>
          </p:nvPr>
        </p:nvSpPr>
        <p:spPr>
          <a:xfrm>
            <a:off x="311700" y="1280527"/>
            <a:ext cx="8520600" cy="3795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223" name="Google Shape;223;p45"/>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89"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0"/>
        <p:cNvGrpSpPr/>
        <p:nvPr/>
      </p:nvGrpSpPr>
      <p:grpSpPr>
        <a:xfrm>
          <a:off x="0" y="0"/>
          <a:ext cx="0" cy="0"/>
          <a:chOff x="0" y="0"/>
          <a:chExt cx="0" cy="0"/>
        </a:xfrm>
      </p:grpSpPr>
      <p:sp>
        <p:nvSpPr>
          <p:cNvPr id="431" name="Google Shape;431;p83"/>
          <p:cNvSpPr txBox="1">
            <a:spLocks noGrp="1"/>
          </p:cNvSpPr>
          <p:nvPr>
            <p:ph type="title"/>
          </p:nvPr>
        </p:nvSpPr>
        <p:spPr>
          <a:xfrm>
            <a:off x="314325" y="268851"/>
            <a:ext cx="7886700" cy="639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32" name="Google Shape;432;p83"/>
          <p:cNvSpPr txBox="1">
            <a:spLocks noGrp="1"/>
          </p:cNvSpPr>
          <p:nvPr>
            <p:ph type="body" idx="1"/>
          </p:nvPr>
        </p:nvSpPr>
        <p:spPr>
          <a:xfrm>
            <a:off x="355850" y="1906876"/>
            <a:ext cx="5948100" cy="27369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38548300"/>
      </p:ext>
    </p:extLst>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4325" y="268851"/>
            <a:ext cx="7886700" cy="639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85800" y="1830826"/>
            <a:ext cx="8214000" cy="2736900"/>
          </a:xfrm>
          <a:prstGeom prst="rect">
            <a:avLst/>
          </a:prstGeom>
          <a:noFill/>
          <a:ln>
            <a:noFill/>
          </a:ln>
        </p:spPr>
        <p:txBody>
          <a:bodyPr spcFirstLastPara="1" wrap="square" lIns="91425" tIns="91425" rIns="91425" bIns="91425" anchor="t" anchorCtr="0"/>
          <a:lstStyle>
            <a:lvl1pPr marL="457200" lvl="0" indent="-381000" rtl="0">
              <a:lnSpc>
                <a:spcPct val="114000"/>
              </a:lnSpc>
              <a:spcBef>
                <a:spcPts val="0"/>
              </a:spcBef>
              <a:spcAft>
                <a:spcPts val="0"/>
              </a:spcAft>
              <a:buClr>
                <a:schemeClr val="dk1"/>
              </a:buClr>
              <a:buSzPts val="2400"/>
              <a:buFont typeface="Source Sans Pro"/>
              <a:buChar char="●"/>
              <a:defRPr sz="2400" b="1">
                <a:solidFill>
                  <a:schemeClr val="dk1"/>
                </a:solidFill>
                <a:latin typeface="Source Sans Pro"/>
                <a:ea typeface="Source Sans Pro"/>
                <a:cs typeface="Source Sans Pro"/>
                <a:sym typeface="Source Sans Pro"/>
              </a:defRPr>
            </a:lvl1pPr>
            <a:lvl2pPr marL="914400" lvl="1" indent="-381000" rtl="0">
              <a:lnSpc>
                <a:spcPct val="114000"/>
              </a:lnSpc>
              <a:spcBef>
                <a:spcPts val="400"/>
              </a:spcBef>
              <a:spcAft>
                <a:spcPts val="0"/>
              </a:spcAft>
              <a:buClr>
                <a:schemeClr val="dk1"/>
              </a:buClr>
              <a:buSzPts val="2400"/>
              <a:buFont typeface="Source Sans Pro"/>
              <a:buChar char="○"/>
              <a:defRPr sz="2400" b="1">
                <a:solidFill>
                  <a:schemeClr val="dk1"/>
                </a:solidFill>
                <a:latin typeface="Source Sans Pro"/>
                <a:ea typeface="Source Sans Pro"/>
                <a:cs typeface="Source Sans Pro"/>
                <a:sym typeface="Source Sans Pro"/>
              </a:defRPr>
            </a:lvl2pPr>
            <a:lvl3pPr marL="1371600" lvl="2" indent="-381000" rtl="0">
              <a:lnSpc>
                <a:spcPct val="114000"/>
              </a:lnSpc>
              <a:spcBef>
                <a:spcPts val="400"/>
              </a:spcBef>
              <a:spcAft>
                <a:spcPts val="0"/>
              </a:spcAft>
              <a:buClr>
                <a:schemeClr val="dk1"/>
              </a:buClr>
              <a:buSzPts val="2400"/>
              <a:buFont typeface="Source Sans Pro"/>
              <a:buChar char="■"/>
              <a:defRPr sz="2400" b="1">
                <a:solidFill>
                  <a:schemeClr val="dk1"/>
                </a:solidFill>
                <a:latin typeface="Source Sans Pro"/>
                <a:ea typeface="Source Sans Pro"/>
                <a:cs typeface="Source Sans Pro"/>
                <a:sym typeface="Source Sans Pro"/>
              </a:defRPr>
            </a:lvl3pPr>
            <a:lvl4pPr marL="1828800" lvl="3" indent="-381000" rtl="0">
              <a:lnSpc>
                <a:spcPct val="114000"/>
              </a:lnSpc>
              <a:spcBef>
                <a:spcPts val="400"/>
              </a:spcBef>
              <a:spcAft>
                <a:spcPts val="0"/>
              </a:spcAft>
              <a:buClr>
                <a:schemeClr val="dk1"/>
              </a:buClr>
              <a:buSzPts val="2400"/>
              <a:buFont typeface="Source Sans Pro"/>
              <a:buChar char="●"/>
              <a:defRPr sz="2400" b="1">
                <a:solidFill>
                  <a:schemeClr val="dk1"/>
                </a:solidFill>
                <a:latin typeface="Source Sans Pro"/>
                <a:ea typeface="Source Sans Pro"/>
                <a:cs typeface="Source Sans Pro"/>
                <a:sym typeface="Source Sans Pro"/>
              </a:defRPr>
            </a:lvl4pPr>
            <a:lvl5pPr marL="2286000" lvl="4" indent="-381000" rtl="0">
              <a:lnSpc>
                <a:spcPct val="114000"/>
              </a:lnSpc>
              <a:spcBef>
                <a:spcPts val="400"/>
              </a:spcBef>
              <a:spcAft>
                <a:spcPts val="0"/>
              </a:spcAft>
              <a:buClr>
                <a:schemeClr val="dk1"/>
              </a:buClr>
              <a:buSzPts val="2400"/>
              <a:buFont typeface="Source Sans Pro"/>
              <a:buChar char="○"/>
              <a:defRPr sz="2400" b="1">
                <a:solidFill>
                  <a:schemeClr val="dk1"/>
                </a:solidFill>
                <a:latin typeface="Source Sans Pro"/>
                <a:ea typeface="Source Sans Pro"/>
                <a:cs typeface="Source Sans Pro"/>
                <a:sym typeface="Source Sans Pro"/>
              </a:defRPr>
            </a:lvl5pPr>
            <a:lvl6pPr marL="2743200" lvl="5" indent="-381000" rtl="0">
              <a:lnSpc>
                <a:spcPct val="114000"/>
              </a:lnSpc>
              <a:spcBef>
                <a:spcPts val="400"/>
              </a:spcBef>
              <a:spcAft>
                <a:spcPts val="0"/>
              </a:spcAft>
              <a:buClr>
                <a:schemeClr val="dk1"/>
              </a:buClr>
              <a:buSzPts val="2400"/>
              <a:buFont typeface="Source Sans Pro"/>
              <a:buChar char="■"/>
              <a:defRPr sz="2400" b="1">
                <a:solidFill>
                  <a:schemeClr val="dk1"/>
                </a:solidFill>
                <a:latin typeface="Source Sans Pro"/>
                <a:ea typeface="Source Sans Pro"/>
                <a:cs typeface="Source Sans Pro"/>
                <a:sym typeface="Source Sans Pro"/>
              </a:defRPr>
            </a:lvl6pPr>
            <a:lvl7pPr marL="3200400" lvl="6" indent="-381000" rtl="0">
              <a:lnSpc>
                <a:spcPct val="114000"/>
              </a:lnSpc>
              <a:spcBef>
                <a:spcPts val="400"/>
              </a:spcBef>
              <a:spcAft>
                <a:spcPts val="0"/>
              </a:spcAft>
              <a:buClr>
                <a:schemeClr val="dk1"/>
              </a:buClr>
              <a:buSzPts val="2400"/>
              <a:buFont typeface="Source Sans Pro"/>
              <a:buChar char="●"/>
              <a:defRPr sz="2400" b="1">
                <a:solidFill>
                  <a:schemeClr val="dk1"/>
                </a:solidFill>
                <a:latin typeface="Source Sans Pro"/>
                <a:ea typeface="Source Sans Pro"/>
                <a:cs typeface="Source Sans Pro"/>
                <a:sym typeface="Source Sans Pro"/>
              </a:defRPr>
            </a:lvl7pPr>
            <a:lvl8pPr marL="3657600" lvl="7" indent="-381000" rtl="0">
              <a:lnSpc>
                <a:spcPct val="114000"/>
              </a:lnSpc>
              <a:spcBef>
                <a:spcPts val="400"/>
              </a:spcBef>
              <a:spcAft>
                <a:spcPts val="0"/>
              </a:spcAft>
              <a:buClr>
                <a:schemeClr val="dk1"/>
              </a:buClr>
              <a:buSzPts val="2400"/>
              <a:buFont typeface="Source Sans Pro"/>
              <a:buChar char="○"/>
              <a:defRPr sz="2400" b="1">
                <a:solidFill>
                  <a:schemeClr val="dk1"/>
                </a:solidFill>
                <a:latin typeface="Source Sans Pro"/>
                <a:ea typeface="Source Sans Pro"/>
                <a:cs typeface="Source Sans Pro"/>
                <a:sym typeface="Source Sans Pro"/>
              </a:defRPr>
            </a:lvl8pPr>
            <a:lvl9pPr marL="4114800" lvl="8" indent="-381000" rtl="0">
              <a:lnSpc>
                <a:spcPct val="114000"/>
              </a:lnSpc>
              <a:spcBef>
                <a:spcPts val="400"/>
              </a:spcBef>
              <a:spcAft>
                <a:spcPts val="400"/>
              </a:spcAft>
              <a:buClr>
                <a:schemeClr val="dk1"/>
              </a:buClr>
              <a:buSzPts val="2400"/>
              <a:buFont typeface="Source Sans Pro"/>
              <a:buChar char="■"/>
              <a:defRPr sz="2400" b="1">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883611632"/>
      </p:ext>
    </p:extLst>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
        <p:cNvGrpSpPr/>
        <p:nvPr/>
      </p:nvGrpSpPr>
      <p:grpSpPr>
        <a:xfrm>
          <a:off x="0" y="0"/>
          <a:ext cx="0" cy="0"/>
          <a:chOff x="0" y="0"/>
          <a:chExt cx="0" cy="0"/>
        </a:xfrm>
      </p:grpSpPr>
      <p:sp>
        <p:nvSpPr>
          <p:cNvPr id="340" name="Google Shape;340;p61"/>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a:endParaRPr/>
          </a:p>
        </p:txBody>
      </p:sp>
      <p:sp>
        <p:nvSpPr>
          <p:cNvPr id="341" name="Google Shape;341;p61"/>
          <p:cNvSpPr txBox="1">
            <a:spLocks noGrp="1"/>
          </p:cNvSpPr>
          <p:nvPr>
            <p:ph type="body" idx="1"/>
          </p:nvPr>
        </p:nvSpPr>
        <p:spPr>
          <a:xfrm>
            <a:off x="311700" y="1280527"/>
            <a:ext cx="8520600" cy="3795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342" name="Google Shape;342;p61"/>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7522358"/>
      </p:ext>
    </p:extLst>
  </p:cSld>
  <p:clrMap bg1="lt1" tx1="dk1" bg2="dk2" tx2="lt2" accent1="accent1" accent2="accent2" accent3="accent3" accent4="accent4" accent5="accent5" accent6="accent6" hlink="hlink" folHlink="folHlink"/>
  <p:sldLayoutIdLst>
    <p:sldLayoutId id="2147483764"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4325" y="268851"/>
            <a:ext cx="7886700" cy="639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55850" y="1906875"/>
            <a:ext cx="5948100" cy="27369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1pPr>
            <a:lvl2pPr marL="914400" lvl="1"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2pPr>
            <a:lvl3pPr marL="1371600" lvl="2"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3pPr>
            <a:lvl4pPr marL="1828800" lvl="3"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4pPr>
            <a:lvl5pPr marL="2286000" lvl="4"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5pPr>
            <a:lvl6pPr marL="2743200" lvl="5"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6pPr>
            <a:lvl7pPr marL="3200400" lvl="6"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7pPr>
            <a:lvl8pPr marL="3657600" lvl="7"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8pPr>
            <a:lvl9pPr marL="4114800" lvl="8" indent="-342900" rtl="0">
              <a:lnSpc>
                <a:spcPct val="115000"/>
              </a:lnSpc>
              <a:spcBef>
                <a:spcPts val="0"/>
              </a:spcBef>
              <a:spcAft>
                <a:spcPts val="0"/>
              </a:spcAft>
              <a:buClr>
                <a:schemeClr val="dk1"/>
              </a:buClr>
              <a:buSzPts val="1800"/>
              <a:buFont typeface="Source Sans Pro"/>
              <a:buChar char="■"/>
              <a:defRPr sz="1800" b="1">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410198944"/>
      </p:ext>
    </p:extLst>
  </p:cSld>
  <p:clrMap bg1="lt1" tx1="dk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a:endParaRPr/>
          </a:p>
        </p:txBody>
      </p:sp>
      <p:sp>
        <p:nvSpPr>
          <p:cNvPr id="222" name="Google Shape;222;p45"/>
          <p:cNvSpPr txBox="1">
            <a:spLocks noGrp="1"/>
          </p:cNvSpPr>
          <p:nvPr>
            <p:ph type="body" idx="1"/>
          </p:nvPr>
        </p:nvSpPr>
        <p:spPr>
          <a:xfrm>
            <a:off x="311700" y="1280527"/>
            <a:ext cx="8520600" cy="3795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223" name="Google Shape;223;p45"/>
          <p:cNvSpPr txBox="1">
            <a:spLocks noGrp="1"/>
          </p:cNvSpPr>
          <p:nvPr>
            <p:ph type="sldNum" idx="12"/>
          </p:nvPr>
        </p:nvSpPr>
        <p:spPr>
          <a:xfrm>
            <a:off x="8472457" y="5181351"/>
            <a:ext cx="548700" cy="437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9152665"/>
      </p:ext>
    </p:extLst>
  </p:cSld>
  <p:clrMap bg1="lt1" tx1="dk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4.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20.png"/><Relationship Id="rId12"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2.xml"/><Relationship Id="rId6" Type="http://schemas.openxmlformats.org/officeDocument/2006/relationships/image" Target="../media/image17.png"/><Relationship Id="rId11" Type="http://schemas.openxmlformats.org/officeDocument/2006/relationships/image" Target="../media/image13.png"/><Relationship Id="rId5" Type="http://schemas.openxmlformats.org/officeDocument/2006/relationships/image" Target="../media/image16.png"/><Relationship Id="rId10" Type="http://schemas.openxmlformats.org/officeDocument/2006/relationships/image" Target="../media/image23.jpg"/><Relationship Id="rId4" Type="http://schemas.openxmlformats.org/officeDocument/2006/relationships/image" Target="../media/image15.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6.xml"/><Relationship Id="rId4" Type="http://schemas.openxmlformats.org/officeDocument/2006/relationships/hyperlink" Target="https://docs.google.com/spreadsheets/d/1_HaXB64rud7jsnnmNteUXClGpqZ245RLlyUSynAd-Oo/edit?usp=sharin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9.xml"/><Relationship Id="rId5" Type="http://schemas.openxmlformats.org/officeDocument/2006/relationships/image" Target="../media/image20.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9.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19.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19.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19.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19.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19.xml"/><Relationship Id="rId5" Type="http://schemas.openxmlformats.org/officeDocument/2006/relationships/image" Target="../media/image46.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23.jp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19.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1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19.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19.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19.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19.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9.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19.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hyperlink" Target="http://certificates.dignity.network/)"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8"/>
          <p:cNvSpPr txBox="1"/>
          <p:nvPr/>
        </p:nvSpPr>
        <p:spPr>
          <a:xfrm>
            <a:off x="296974" y="4421930"/>
            <a:ext cx="8236500" cy="417600"/>
          </a:xfrm>
          <a:prstGeom prst="rect">
            <a:avLst/>
          </a:prstGeom>
          <a:noFill/>
          <a:ln>
            <a:noFill/>
          </a:ln>
        </p:spPr>
        <p:txBody>
          <a:bodyPr spcFirstLastPara="1" wrap="square" lIns="91426" tIns="91426" rIns="91426" bIns="91426" anchor="t" anchorCtr="0">
            <a:noAutofit/>
          </a:bodyPr>
          <a:lstStyle/>
          <a:p>
            <a:pPr>
              <a:lnSpc>
                <a:spcPct val="115000"/>
              </a:lnSpc>
            </a:pPr>
            <a:r>
              <a:rPr lang="en" sz="1800" i="1" dirty="0">
                <a:solidFill>
                  <a:srgbClr val="FFFFFF"/>
                </a:solidFill>
                <a:latin typeface="Georgia"/>
                <a:ea typeface="Georgia"/>
                <a:cs typeface="Georgia"/>
                <a:sym typeface="Georgia"/>
              </a:rPr>
              <a:t>Drones for Social Good</a:t>
            </a:r>
          </a:p>
          <a:p>
            <a:pPr>
              <a:lnSpc>
                <a:spcPct val="115000"/>
              </a:lnSpc>
            </a:pPr>
            <a:r>
              <a:rPr lang="en-US" sz="1800" i="1" dirty="0">
                <a:solidFill>
                  <a:srgbClr val="FFFFFF"/>
                </a:solidFill>
                <a:latin typeface="Georgia"/>
                <a:ea typeface="Georgia"/>
                <a:cs typeface="Georgia"/>
                <a:sym typeface="Georgia"/>
              </a:rPr>
              <a:t>Model Drone Regulation Workshop – WEF – June 25</a:t>
            </a:r>
            <a:r>
              <a:rPr lang="en-US" sz="1800" i="1" baseline="30000" dirty="0">
                <a:solidFill>
                  <a:srgbClr val="FFFFFF"/>
                </a:solidFill>
                <a:latin typeface="Georgia"/>
                <a:ea typeface="Georgia"/>
                <a:cs typeface="Georgia"/>
                <a:sym typeface="Georgia"/>
              </a:rPr>
              <a:t>th</a:t>
            </a:r>
            <a:r>
              <a:rPr lang="en-US" sz="1800" i="1" dirty="0">
                <a:solidFill>
                  <a:srgbClr val="FFFFFF"/>
                </a:solidFill>
                <a:latin typeface="Georgia"/>
                <a:ea typeface="Georgia"/>
                <a:cs typeface="Georgia"/>
                <a:sym typeface="Georgia"/>
              </a:rPr>
              <a:t>, 2019</a:t>
            </a:r>
            <a:endParaRPr sz="1800" i="1" dirty="0">
              <a:solidFill>
                <a:srgbClr val="FFFFFF"/>
              </a:solidFill>
              <a:latin typeface="Georgia"/>
              <a:ea typeface="Georgia"/>
              <a:cs typeface="Georgia"/>
              <a:sym typeface="Georgia"/>
            </a:endParaRPr>
          </a:p>
        </p:txBody>
      </p:sp>
      <p:sp>
        <p:nvSpPr>
          <p:cNvPr id="271" name="Google Shape;271;p58"/>
          <p:cNvSpPr txBox="1"/>
          <p:nvPr/>
        </p:nvSpPr>
        <p:spPr>
          <a:xfrm>
            <a:off x="296976" y="5144326"/>
            <a:ext cx="4675500" cy="244200"/>
          </a:xfrm>
          <a:prstGeom prst="rect">
            <a:avLst/>
          </a:prstGeom>
          <a:noFill/>
          <a:ln>
            <a:noFill/>
          </a:ln>
        </p:spPr>
        <p:txBody>
          <a:bodyPr spcFirstLastPara="1" wrap="square" lIns="91426" tIns="91426" rIns="91426" bIns="91426" anchor="ctr" anchorCtr="0">
            <a:noAutofit/>
          </a:bodyPr>
          <a:lstStyle/>
          <a:p>
            <a:pPr>
              <a:lnSpc>
                <a:spcPct val="90000"/>
              </a:lnSpc>
            </a:pPr>
            <a:r>
              <a:rPr lang="en">
                <a:solidFill>
                  <a:srgbClr val="FFD740"/>
                </a:solidFill>
                <a:latin typeface="Montserrat"/>
                <a:ea typeface="Montserrat"/>
                <a:cs typeface="Montserrat"/>
                <a:sym typeface="Montserrat"/>
              </a:rPr>
              <a:t>UNICEF, Office of Innovation</a:t>
            </a:r>
            <a:endParaRPr>
              <a:solidFill>
                <a:srgbClr val="FFD740"/>
              </a:solidFill>
              <a:latin typeface="Montserrat"/>
              <a:ea typeface="Montserrat"/>
              <a:cs typeface="Montserrat"/>
              <a:sym typeface="Montserrat"/>
            </a:endParaRPr>
          </a:p>
        </p:txBody>
      </p:sp>
      <p:sp>
        <p:nvSpPr>
          <p:cNvPr id="272" name="Google Shape;272;p58"/>
          <p:cNvSpPr txBox="1"/>
          <p:nvPr/>
        </p:nvSpPr>
        <p:spPr>
          <a:xfrm>
            <a:off x="6371140" y="5148286"/>
            <a:ext cx="2526900" cy="261300"/>
          </a:xfrm>
          <a:prstGeom prst="rect">
            <a:avLst/>
          </a:prstGeom>
          <a:noFill/>
          <a:ln>
            <a:noFill/>
          </a:ln>
        </p:spPr>
        <p:txBody>
          <a:bodyPr spcFirstLastPara="1" wrap="square" lIns="91426" tIns="91426" rIns="91426" bIns="91426" anchor="t" anchorCtr="0">
            <a:noAutofit/>
          </a:bodyPr>
          <a:lstStyle/>
          <a:p>
            <a:pPr algn="r">
              <a:buClr>
                <a:srgbClr val="FFFFFF"/>
              </a:buClr>
              <a:buSzPts val="1600"/>
            </a:pPr>
            <a:r>
              <a:rPr lang="en" sz="1600">
                <a:solidFill>
                  <a:srgbClr val="FFFFFF"/>
                </a:solidFill>
                <a:latin typeface="Montserrat"/>
                <a:ea typeface="Montserrat"/>
                <a:cs typeface="Montserrat"/>
                <a:sym typeface="Montserrat"/>
              </a:rPr>
              <a:t>@unicefinnovate</a:t>
            </a:r>
            <a:endParaRPr sz="16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2592"/>
        <p:cNvGrpSpPr/>
        <p:nvPr/>
      </p:nvGrpSpPr>
      <p:grpSpPr>
        <a:xfrm>
          <a:off x="0" y="0"/>
          <a:ext cx="0" cy="0"/>
          <a:chOff x="0" y="0"/>
          <a:chExt cx="0" cy="0"/>
        </a:xfrm>
      </p:grpSpPr>
      <p:sp>
        <p:nvSpPr>
          <p:cNvPr id="2593" name="Google Shape;2593;p455"/>
          <p:cNvSpPr txBox="1"/>
          <p:nvPr/>
        </p:nvSpPr>
        <p:spPr>
          <a:xfrm>
            <a:off x="1054898" y="4533288"/>
            <a:ext cx="1457400" cy="250800"/>
          </a:xfrm>
          <a:prstGeom prst="rect">
            <a:avLst/>
          </a:prstGeom>
          <a:noFill/>
          <a:ln>
            <a:noFill/>
          </a:ln>
        </p:spPr>
        <p:txBody>
          <a:bodyPr spcFirstLastPara="1" wrap="square" lIns="91426" tIns="91426" rIns="91426" bIns="91426" anchor="t" anchorCtr="0">
            <a:noAutofit/>
          </a:bodyPr>
          <a:lstStyle/>
          <a:p>
            <a:pPr marL="0" marR="0" lvl="0" indent="0" algn="ctr" defTabSz="914391"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a:ln>
                  <a:noFill/>
                </a:ln>
                <a:solidFill>
                  <a:srgbClr val="FFFFFF"/>
                </a:solidFill>
                <a:effectLst/>
                <a:uLnTx/>
                <a:uFillTx/>
                <a:latin typeface="Montserrat"/>
                <a:ea typeface="Montserrat"/>
                <a:cs typeface="Montserrat"/>
                <a:sym typeface="Montserrat"/>
              </a:rPr>
              <a:t>GOVERNMENTS</a:t>
            </a:r>
            <a:endParaRPr kumimoji="0" sz="11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2594" name="Google Shape;2594;p455"/>
          <p:cNvSpPr txBox="1"/>
          <p:nvPr/>
        </p:nvSpPr>
        <p:spPr>
          <a:xfrm>
            <a:off x="4834498" y="4473798"/>
            <a:ext cx="1307400" cy="250800"/>
          </a:xfrm>
          <a:prstGeom prst="rect">
            <a:avLst/>
          </a:prstGeom>
          <a:noFill/>
          <a:ln>
            <a:noFill/>
          </a:ln>
        </p:spPr>
        <p:txBody>
          <a:bodyPr spcFirstLastPara="1" wrap="square" lIns="91426" tIns="91426" rIns="91426" bIns="91426" anchor="t" anchorCtr="0">
            <a:noAutofit/>
          </a:bodyPr>
          <a:lstStyle/>
          <a:p>
            <a:pPr marL="0" marR="0" lvl="0" indent="0" algn="ctr" defTabSz="914391"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a:ln>
                  <a:noFill/>
                </a:ln>
                <a:solidFill>
                  <a:srgbClr val="FFFFFF"/>
                </a:solidFill>
                <a:effectLst/>
                <a:uLnTx/>
                <a:uFillTx/>
                <a:latin typeface="Montserrat"/>
                <a:ea typeface="Montserrat"/>
                <a:cs typeface="Montserrat"/>
                <a:sym typeface="Montserrat"/>
              </a:rPr>
              <a:t>PRIVATE SECTOR</a:t>
            </a:r>
            <a:endParaRPr kumimoji="0" sz="11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ctr" defTabSz="914391"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a:ln>
                  <a:noFill/>
                </a:ln>
                <a:solidFill>
                  <a:srgbClr val="FFFFFF"/>
                </a:solidFill>
                <a:effectLst/>
                <a:uLnTx/>
                <a:uFillTx/>
                <a:latin typeface="Montserrat"/>
                <a:ea typeface="Montserrat"/>
                <a:cs typeface="Montserrat"/>
                <a:sym typeface="Montserrat"/>
              </a:rPr>
              <a:t>+</a:t>
            </a:r>
            <a:endParaRPr kumimoji="0" sz="11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ctr" defTabSz="914391"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a:ln>
                  <a:noFill/>
                </a:ln>
                <a:solidFill>
                  <a:srgbClr val="FFFFFF"/>
                </a:solidFill>
                <a:effectLst/>
                <a:uLnTx/>
                <a:uFillTx/>
                <a:latin typeface="Montserrat"/>
                <a:ea typeface="Montserrat"/>
                <a:cs typeface="Montserrat"/>
                <a:sym typeface="Montserrat"/>
              </a:rPr>
              <a:t>ACADEMIA</a:t>
            </a:r>
            <a:endParaRPr kumimoji="0" sz="11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2596" name="Google Shape;2596;p455"/>
          <p:cNvSpPr txBox="1">
            <a:spLocks noGrp="1"/>
          </p:cNvSpPr>
          <p:nvPr>
            <p:ph type="subTitle" idx="1"/>
          </p:nvPr>
        </p:nvSpPr>
        <p:spPr>
          <a:xfrm>
            <a:off x="4990021" y="5246400"/>
            <a:ext cx="4005600" cy="341700"/>
          </a:xfrm>
          <a:prstGeom prst="rect">
            <a:avLst/>
          </a:prstGeom>
        </p:spPr>
        <p:txBody>
          <a:bodyPr spcFirstLastPara="1" wrap="square" lIns="91426" tIns="91426" rIns="91426" bIns="91426" anchor="ctr" anchorCtr="0">
            <a:noAutofit/>
          </a:bodyPr>
          <a:lstStyle/>
          <a:p>
            <a:pPr marL="0" indent="0"/>
            <a:r>
              <a:rPr lang="en" sz="1800" dirty="0">
                <a:solidFill>
                  <a:schemeClr val="lt1"/>
                </a:solidFill>
              </a:rPr>
              <a:t>@</a:t>
            </a:r>
            <a:r>
              <a:rPr lang="en" sz="1800" dirty="0" err="1">
                <a:solidFill>
                  <a:schemeClr val="lt1"/>
                </a:solidFill>
              </a:rPr>
              <a:t>unicefinnovate</a:t>
            </a:r>
            <a:endParaRPr sz="1800" dirty="0">
              <a:solidFill>
                <a:schemeClr val="lt1"/>
              </a:solidFill>
            </a:endParaRPr>
          </a:p>
        </p:txBody>
      </p:sp>
      <p:grpSp>
        <p:nvGrpSpPr>
          <p:cNvPr id="2597" name="Google Shape;2597;p455"/>
          <p:cNvGrpSpPr/>
          <p:nvPr/>
        </p:nvGrpSpPr>
        <p:grpSpPr>
          <a:xfrm>
            <a:off x="1235199" y="3299031"/>
            <a:ext cx="1096800" cy="1096800"/>
            <a:chOff x="1235199" y="2322869"/>
            <a:chExt cx="1096800" cy="1096800"/>
          </a:xfrm>
        </p:grpSpPr>
        <p:sp>
          <p:nvSpPr>
            <p:cNvPr id="2598" name="Google Shape;2598;p455"/>
            <p:cNvSpPr/>
            <p:nvPr/>
          </p:nvSpPr>
          <p:spPr>
            <a:xfrm>
              <a:off x="1235199" y="2322869"/>
              <a:ext cx="1096800" cy="1096800"/>
            </a:xfrm>
            <a:prstGeom prst="ellipse">
              <a:avLst/>
            </a:prstGeom>
            <a:solidFill>
              <a:schemeClr val="dk2"/>
            </a:solidFill>
            <a:ln>
              <a:noFill/>
            </a:ln>
          </p:spPr>
          <p:txBody>
            <a:bodyPr spcFirstLastPara="1" wrap="square" lIns="91426" tIns="91426" rIns="91426" bIns="91426" anchor="ctr" anchorCtr="0">
              <a:noAutofit/>
            </a:bodyPr>
            <a:lstStyle/>
            <a:p>
              <a:pPr marL="0" marR="0" lvl="0" indent="0" algn="l" defTabSz="914391"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599" name="Google Shape;2599;p455"/>
            <p:cNvPicPr preferRelativeResize="0"/>
            <p:nvPr/>
          </p:nvPicPr>
          <p:blipFill>
            <a:blip r:embed="rId3">
              <a:alphaModFix/>
            </a:blip>
            <a:stretch>
              <a:fillRect/>
            </a:stretch>
          </p:blipFill>
          <p:spPr>
            <a:xfrm flipH="1">
              <a:off x="1541388" y="2560225"/>
              <a:ext cx="484424" cy="594549"/>
            </a:xfrm>
            <a:prstGeom prst="rect">
              <a:avLst/>
            </a:prstGeom>
            <a:noFill/>
            <a:ln>
              <a:noFill/>
            </a:ln>
          </p:spPr>
        </p:pic>
      </p:grpSp>
      <p:sp>
        <p:nvSpPr>
          <p:cNvPr id="2601" name="Google Shape;2601;p455"/>
          <p:cNvSpPr/>
          <p:nvPr/>
        </p:nvSpPr>
        <p:spPr>
          <a:xfrm>
            <a:off x="4939799" y="3299031"/>
            <a:ext cx="1096800" cy="1096800"/>
          </a:xfrm>
          <a:prstGeom prst="ellipse">
            <a:avLst/>
          </a:prstGeom>
          <a:solidFill>
            <a:schemeClr val="dk2"/>
          </a:solidFill>
          <a:ln>
            <a:noFill/>
          </a:ln>
        </p:spPr>
        <p:txBody>
          <a:bodyPr spcFirstLastPara="1" wrap="square" lIns="91426" tIns="91426" rIns="91426" bIns="91426" anchor="ctr" anchorCtr="0">
            <a:noAutofit/>
          </a:bodyPr>
          <a:lstStyle/>
          <a:p>
            <a:pPr marL="0" marR="0" lvl="0" indent="0" algn="l" defTabSz="914391"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602" name="Google Shape;2602;p455"/>
          <p:cNvPicPr preferRelativeResize="0"/>
          <p:nvPr/>
        </p:nvPicPr>
        <p:blipFill>
          <a:blip r:embed="rId4">
            <a:alphaModFix/>
          </a:blip>
          <a:stretch>
            <a:fillRect/>
          </a:stretch>
        </p:blipFill>
        <p:spPr>
          <a:xfrm>
            <a:off x="5192146" y="3556999"/>
            <a:ext cx="593770" cy="594551"/>
          </a:xfrm>
          <a:prstGeom prst="rect">
            <a:avLst/>
          </a:prstGeom>
          <a:noFill/>
          <a:ln>
            <a:noFill/>
          </a:ln>
        </p:spPr>
      </p:pic>
      <p:grpSp>
        <p:nvGrpSpPr>
          <p:cNvPr id="2603" name="Google Shape;2603;p455"/>
          <p:cNvGrpSpPr/>
          <p:nvPr/>
        </p:nvGrpSpPr>
        <p:grpSpPr>
          <a:xfrm>
            <a:off x="3110649" y="3299031"/>
            <a:ext cx="1096800" cy="1096800"/>
            <a:chOff x="3110649" y="2322869"/>
            <a:chExt cx="1096800" cy="1096800"/>
          </a:xfrm>
        </p:grpSpPr>
        <p:sp>
          <p:nvSpPr>
            <p:cNvPr id="2604" name="Google Shape;2604;p455"/>
            <p:cNvSpPr/>
            <p:nvPr/>
          </p:nvSpPr>
          <p:spPr>
            <a:xfrm>
              <a:off x="3110649" y="2322869"/>
              <a:ext cx="1096800" cy="1096800"/>
            </a:xfrm>
            <a:prstGeom prst="ellipse">
              <a:avLst/>
            </a:prstGeom>
            <a:solidFill>
              <a:schemeClr val="dk2"/>
            </a:solidFill>
            <a:ln>
              <a:noFill/>
            </a:ln>
          </p:spPr>
          <p:txBody>
            <a:bodyPr spcFirstLastPara="1" wrap="square" lIns="91426" tIns="91426" rIns="91426" bIns="91426" anchor="ctr" anchorCtr="0">
              <a:noAutofit/>
            </a:bodyPr>
            <a:lstStyle/>
            <a:p>
              <a:pPr marL="0" marR="0" lvl="0" indent="0" algn="l" defTabSz="914391"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605" name="Google Shape;2605;p455"/>
            <p:cNvPicPr preferRelativeResize="0"/>
            <p:nvPr/>
          </p:nvPicPr>
          <p:blipFill>
            <a:blip r:embed="rId5">
              <a:alphaModFix/>
            </a:blip>
            <a:stretch>
              <a:fillRect/>
            </a:stretch>
          </p:blipFill>
          <p:spPr>
            <a:xfrm>
              <a:off x="3215077" y="2745875"/>
              <a:ext cx="864807" cy="250800"/>
            </a:xfrm>
            <a:prstGeom prst="rect">
              <a:avLst/>
            </a:prstGeom>
            <a:noFill/>
            <a:ln>
              <a:noFill/>
            </a:ln>
          </p:spPr>
        </p:pic>
      </p:grpSp>
      <p:sp>
        <p:nvSpPr>
          <p:cNvPr id="2606" name="Google Shape;2606;p455"/>
          <p:cNvSpPr/>
          <p:nvPr/>
        </p:nvSpPr>
        <p:spPr>
          <a:xfrm>
            <a:off x="2559176" y="3676588"/>
            <a:ext cx="324300" cy="341700"/>
          </a:xfrm>
          <a:prstGeom prst="plus">
            <a:avLst>
              <a:gd name="adj" fmla="val 37492"/>
            </a:avLst>
          </a:prstGeom>
          <a:solidFill>
            <a:schemeClr val="lt2"/>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pPr marL="0" marR="0" lvl="0" indent="0" algn="l" defTabSz="914391"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7" name="Google Shape;2607;p455"/>
          <p:cNvSpPr/>
          <p:nvPr/>
        </p:nvSpPr>
        <p:spPr>
          <a:xfrm>
            <a:off x="4411476" y="3722038"/>
            <a:ext cx="324300" cy="341700"/>
          </a:xfrm>
          <a:prstGeom prst="plus">
            <a:avLst>
              <a:gd name="adj" fmla="val 37492"/>
            </a:avLst>
          </a:prstGeom>
          <a:solidFill>
            <a:schemeClr val="lt2"/>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pPr marL="0" marR="0" lvl="0" indent="0" algn="l" defTabSz="914391"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8" name="Google Shape;2608;p455"/>
          <p:cNvSpPr/>
          <p:nvPr/>
        </p:nvSpPr>
        <p:spPr>
          <a:xfrm>
            <a:off x="6242276" y="3676738"/>
            <a:ext cx="264300" cy="4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pPr marL="0" marR="0" lvl="0" indent="0" algn="l" defTabSz="914391"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09" name="Google Shape;2609;p455"/>
          <p:cNvGrpSpPr/>
          <p:nvPr/>
        </p:nvGrpSpPr>
        <p:grpSpPr>
          <a:xfrm>
            <a:off x="6712249" y="3299031"/>
            <a:ext cx="1096800" cy="1096800"/>
            <a:chOff x="6712249" y="2322869"/>
            <a:chExt cx="1096800" cy="1096800"/>
          </a:xfrm>
        </p:grpSpPr>
        <p:sp>
          <p:nvSpPr>
            <p:cNvPr id="2610" name="Google Shape;2610;p455"/>
            <p:cNvSpPr/>
            <p:nvPr/>
          </p:nvSpPr>
          <p:spPr>
            <a:xfrm>
              <a:off x="6712249" y="2322869"/>
              <a:ext cx="1096800" cy="1096800"/>
            </a:xfrm>
            <a:prstGeom prst="ellipse">
              <a:avLst/>
            </a:prstGeom>
            <a:solidFill>
              <a:schemeClr val="dk2"/>
            </a:solidFill>
            <a:ln>
              <a:noFill/>
            </a:ln>
          </p:spPr>
          <p:txBody>
            <a:bodyPr spcFirstLastPara="1" wrap="square" lIns="91426" tIns="91426" rIns="91426" bIns="91426" anchor="ctr" anchorCtr="0">
              <a:noAutofit/>
            </a:bodyPr>
            <a:lstStyle/>
            <a:p>
              <a:pPr marL="0" marR="0" lvl="0" indent="0" algn="l" defTabSz="914391"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611" name="Google Shape;2611;p455"/>
            <p:cNvPicPr preferRelativeResize="0"/>
            <p:nvPr/>
          </p:nvPicPr>
          <p:blipFill>
            <a:blip r:embed="rId6">
              <a:alphaModFix/>
            </a:blip>
            <a:stretch>
              <a:fillRect/>
            </a:stretch>
          </p:blipFill>
          <p:spPr>
            <a:xfrm>
              <a:off x="7098500" y="2463300"/>
              <a:ext cx="324300" cy="788400"/>
            </a:xfrm>
            <a:prstGeom prst="rect">
              <a:avLst/>
            </a:prstGeom>
            <a:noFill/>
            <a:ln>
              <a:noFill/>
            </a:ln>
          </p:spPr>
        </p:pic>
        <p:pic>
          <p:nvPicPr>
            <p:cNvPr id="2612" name="Google Shape;2612;p455"/>
            <p:cNvPicPr preferRelativeResize="0"/>
            <p:nvPr/>
          </p:nvPicPr>
          <p:blipFill>
            <a:blip r:embed="rId7">
              <a:alphaModFix/>
            </a:blip>
            <a:stretch>
              <a:fillRect/>
            </a:stretch>
          </p:blipFill>
          <p:spPr>
            <a:xfrm>
              <a:off x="7422789" y="2624375"/>
              <a:ext cx="199900" cy="507475"/>
            </a:xfrm>
            <a:prstGeom prst="rect">
              <a:avLst/>
            </a:prstGeom>
            <a:noFill/>
            <a:ln>
              <a:noFill/>
            </a:ln>
          </p:spPr>
        </p:pic>
        <p:pic>
          <p:nvPicPr>
            <p:cNvPr id="2613" name="Google Shape;2613;p455"/>
            <p:cNvPicPr preferRelativeResize="0"/>
            <p:nvPr/>
          </p:nvPicPr>
          <p:blipFill>
            <a:blip r:embed="rId8">
              <a:alphaModFix/>
            </a:blip>
            <a:stretch>
              <a:fillRect/>
            </a:stretch>
          </p:blipFill>
          <p:spPr>
            <a:xfrm flipH="1">
              <a:off x="6864726" y="2620028"/>
              <a:ext cx="199900" cy="593400"/>
            </a:xfrm>
            <a:prstGeom prst="rect">
              <a:avLst/>
            </a:prstGeom>
            <a:noFill/>
            <a:ln>
              <a:noFill/>
            </a:ln>
          </p:spPr>
        </p:pic>
      </p:grpSp>
      <p:pic>
        <p:nvPicPr>
          <p:cNvPr id="2614" name="Google Shape;2614;p455"/>
          <p:cNvPicPr preferRelativeResize="0"/>
          <p:nvPr/>
        </p:nvPicPr>
        <p:blipFill>
          <a:blip r:embed="rId9">
            <a:alphaModFix/>
          </a:blip>
          <a:stretch>
            <a:fillRect/>
          </a:stretch>
        </p:blipFill>
        <p:spPr>
          <a:xfrm>
            <a:off x="2994113" y="4616556"/>
            <a:ext cx="1358576" cy="236650"/>
          </a:xfrm>
          <a:prstGeom prst="rect">
            <a:avLst/>
          </a:prstGeom>
          <a:noFill/>
          <a:ln>
            <a:noFill/>
          </a:ln>
        </p:spPr>
      </p:pic>
      <p:sp>
        <p:nvSpPr>
          <p:cNvPr id="2615" name="Google Shape;2615;p455"/>
          <p:cNvSpPr txBox="1"/>
          <p:nvPr/>
        </p:nvSpPr>
        <p:spPr>
          <a:xfrm>
            <a:off x="6477200" y="4609488"/>
            <a:ext cx="1566900" cy="250800"/>
          </a:xfrm>
          <a:prstGeom prst="rect">
            <a:avLst/>
          </a:prstGeom>
          <a:noFill/>
          <a:ln>
            <a:noFill/>
          </a:ln>
        </p:spPr>
        <p:txBody>
          <a:bodyPr spcFirstLastPara="1" wrap="square" lIns="91426" tIns="91426" rIns="91426" bIns="91426" anchor="t" anchorCtr="0">
            <a:noAutofit/>
          </a:bodyPr>
          <a:lstStyle/>
          <a:p>
            <a:pPr marL="0" marR="0" lvl="0" indent="0" algn="ctr" defTabSz="914391"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a:ln>
                  <a:noFill/>
                </a:ln>
                <a:solidFill>
                  <a:srgbClr val="FFFFFF"/>
                </a:solidFill>
                <a:effectLst/>
                <a:uLnTx/>
                <a:uFillTx/>
                <a:latin typeface="Montserrat"/>
                <a:ea typeface="Montserrat"/>
                <a:cs typeface="Montserrat"/>
                <a:sym typeface="Montserrat"/>
              </a:rPr>
              <a:t>CHILDREN</a:t>
            </a:r>
            <a:endParaRPr kumimoji="0" sz="11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25" name="Google Shape;2585;p454">
            <a:extLst>
              <a:ext uri="{FF2B5EF4-FFF2-40B4-BE49-F238E27FC236}">
                <a16:creationId xmlns:a16="http://schemas.microsoft.com/office/drawing/2014/main" id="{EC0C1308-1027-C340-BB20-D3EF9C35ED82}"/>
              </a:ext>
            </a:extLst>
          </p:cNvPr>
          <p:cNvSpPr/>
          <p:nvPr/>
        </p:nvSpPr>
        <p:spPr>
          <a:xfrm>
            <a:off x="494270" y="584429"/>
            <a:ext cx="495000" cy="104100"/>
          </a:xfrm>
          <a:prstGeom prst="rect">
            <a:avLst/>
          </a:prstGeom>
          <a:solidFill>
            <a:srgbClr val="FFD22E"/>
          </a:solidFill>
          <a:ln>
            <a:noFill/>
          </a:ln>
        </p:spPr>
        <p:txBody>
          <a:bodyPr spcFirstLastPara="1" wrap="square" lIns="91426" tIns="91426" rIns="91426" bIns="91426" anchor="ctr" anchorCtr="0">
            <a:noAutofit/>
          </a:bodyPr>
          <a:lstStyle/>
          <a:p>
            <a:pPr marL="0" marR="0" lvl="0" indent="0" algn="l" defTabSz="914391"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sng" strike="noStrike" kern="0" cap="none" spc="0" normalizeH="0" baseline="0" noProof="0">
              <a:ln>
                <a:noFill/>
              </a:ln>
              <a:solidFill>
                <a:srgbClr val="000000"/>
              </a:solidFill>
              <a:effectLst/>
              <a:uLnTx/>
              <a:uFillTx/>
              <a:latin typeface="Arial"/>
              <a:cs typeface="Arial"/>
              <a:sym typeface="Arial"/>
            </a:endParaRPr>
          </a:p>
        </p:txBody>
      </p:sp>
      <p:sp>
        <p:nvSpPr>
          <p:cNvPr id="26" name="Google Shape;2586;p454">
            <a:extLst>
              <a:ext uri="{FF2B5EF4-FFF2-40B4-BE49-F238E27FC236}">
                <a16:creationId xmlns:a16="http://schemas.microsoft.com/office/drawing/2014/main" id="{51C67789-3847-AD48-9709-B999124A6089}"/>
              </a:ext>
            </a:extLst>
          </p:cNvPr>
          <p:cNvSpPr txBox="1"/>
          <p:nvPr/>
        </p:nvSpPr>
        <p:spPr>
          <a:xfrm>
            <a:off x="378000" y="713463"/>
            <a:ext cx="5407916" cy="1040700"/>
          </a:xfrm>
          <a:prstGeom prst="rect">
            <a:avLst/>
          </a:prstGeom>
          <a:noFill/>
          <a:ln>
            <a:noFill/>
          </a:ln>
        </p:spPr>
        <p:txBody>
          <a:bodyPr spcFirstLastPara="1" wrap="square" lIns="91426" tIns="91426" rIns="91426" bIns="91426" anchor="t" anchorCtr="0">
            <a:noAutofit/>
          </a:bodyPr>
          <a:lstStyle/>
          <a:p>
            <a:pPr defTabSz="914391">
              <a:buClr>
                <a:srgbClr val="FFFFFF"/>
              </a:buClr>
              <a:buSzPts val="2800"/>
            </a:pPr>
            <a:r>
              <a:rPr lang="en" sz="2800" u="sng" dirty="0">
                <a:solidFill>
                  <a:srgbClr val="FFFFFF"/>
                </a:solidFill>
                <a:latin typeface="Montserrat"/>
                <a:ea typeface="Montserrat"/>
                <a:cs typeface="Montserrat"/>
                <a:sym typeface="Montserrat"/>
              </a:rPr>
              <a:t>Helping governments learn and learning with them: </a:t>
            </a:r>
          </a:p>
          <a:p>
            <a:pPr defTabSz="914391">
              <a:buClr>
                <a:srgbClr val="FFFFFF"/>
              </a:buClr>
              <a:buSzPts val="2800"/>
            </a:pPr>
            <a:endParaRPr lang="en" u="sng" dirty="0">
              <a:solidFill>
                <a:srgbClr val="FFFFFF"/>
              </a:solidFill>
              <a:latin typeface="Montserrat"/>
              <a:ea typeface="Montserrat"/>
              <a:cs typeface="Montserrat"/>
              <a:sym typeface="Montserrat"/>
            </a:endParaRPr>
          </a:p>
          <a:p>
            <a:pPr marL="457200" indent="-457200" defTabSz="914391">
              <a:buClr>
                <a:srgbClr val="FFFFFF"/>
              </a:buClr>
              <a:buSzPts val="2800"/>
              <a:buFont typeface="Arial" panose="020B0604020202020204" pitchFamily="34" charset="0"/>
              <a:buChar char="•"/>
            </a:pPr>
            <a:r>
              <a:rPr lang="en" sz="2400" dirty="0">
                <a:solidFill>
                  <a:srgbClr val="FFFFFF"/>
                </a:solidFill>
                <a:latin typeface="Montserrat"/>
                <a:ea typeface="Montserrat"/>
                <a:cs typeface="Montserrat"/>
                <a:sym typeface="Montserrat"/>
              </a:rPr>
              <a:t>Malawi</a:t>
            </a:r>
            <a:endParaRPr lang="en" sz="1200" dirty="0">
              <a:ea typeface="Montserrat"/>
            </a:endParaRPr>
          </a:p>
          <a:p>
            <a:pPr marL="457200" indent="-457200" defTabSz="914391">
              <a:buClr>
                <a:srgbClr val="FFFFFF"/>
              </a:buClr>
              <a:buSzPts val="2800"/>
              <a:buFont typeface="Arial" panose="020B0604020202020204" pitchFamily="34" charset="0"/>
              <a:buChar char="•"/>
            </a:pPr>
            <a:r>
              <a:rPr lang="en" sz="2400" dirty="0">
                <a:solidFill>
                  <a:srgbClr val="FFFFFF"/>
                </a:solidFill>
                <a:latin typeface="Montserrat"/>
                <a:ea typeface="Montserrat"/>
                <a:cs typeface="Montserrat"/>
                <a:sym typeface="Montserrat"/>
              </a:rPr>
              <a:t>Vanuatu</a:t>
            </a:r>
          </a:p>
          <a:p>
            <a:pPr marL="457200" indent="-457200" defTabSz="914391">
              <a:buClr>
                <a:srgbClr val="FFFFFF"/>
              </a:buClr>
              <a:buSzPts val="2800"/>
              <a:buFont typeface="Arial" panose="020B0604020202020204" pitchFamily="34" charset="0"/>
              <a:buChar char="•"/>
            </a:pPr>
            <a:r>
              <a:rPr lang="en" sz="2400" dirty="0">
                <a:solidFill>
                  <a:srgbClr val="FFFFFF"/>
                </a:solidFill>
                <a:latin typeface="Montserrat"/>
                <a:ea typeface="Montserrat"/>
                <a:cs typeface="Montserrat"/>
                <a:sym typeface="Montserrat"/>
              </a:rPr>
              <a:t>Kazakhstan</a:t>
            </a:r>
            <a:endParaRPr sz="2400" dirty="0">
              <a:solidFill>
                <a:srgbClr val="FFFFFF"/>
              </a:solidFill>
              <a:latin typeface="Montserrat"/>
              <a:ea typeface="Montserrat"/>
              <a:cs typeface="Montserrat"/>
              <a:sym typeface="Montserrat"/>
            </a:endParaRPr>
          </a:p>
          <a:p>
            <a:pPr defTabSz="914391">
              <a:lnSpc>
                <a:spcPct val="130000"/>
              </a:lnSpc>
              <a:buSzPts val="2800"/>
            </a:pPr>
            <a:endParaRPr sz="2800" dirty="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2225700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pic>
        <p:nvPicPr>
          <p:cNvPr id="9" name="Google Shape;2674;p458">
            <a:extLst>
              <a:ext uri="{FF2B5EF4-FFF2-40B4-BE49-F238E27FC236}">
                <a16:creationId xmlns:a16="http://schemas.microsoft.com/office/drawing/2014/main" id="{CDF3171A-8C8A-7441-833D-1FA5263367A1}"/>
              </a:ext>
            </a:extLst>
          </p:cNvPr>
          <p:cNvPicPr preferRelativeResize="0"/>
          <p:nvPr/>
        </p:nvPicPr>
        <p:blipFill rotWithShape="1">
          <a:blip r:embed="rId3">
            <a:alphaModFix/>
          </a:blip>
          <a:srcRect l="196" r="97"/>
          <a:stretch/>
        </p:blipFill>
        <p:spPr>
          <a:xfrm>
            <a:off x="-1" y="0"/>
            <a:ext cx="9143953" cy="5715000"/>
          </a:xfrm>
          <a:prstGeom prst="rect">
            <a:avLst/>
          </a:prstGeom>
          <a:noFill/>
          <a:ln>
            <a:noFill/>
          </a:ln>
        </p:spPr>
      </p:pic>
      <p:sp>
        <p:nvSpPr>
          <p:cNvPr id="2583" name="Google Shape;2583;p454"/>
          <p:cNvSpPr/>
          <p:nvPr/>
        </p:nvSpPr>
        <p:spPr>
          <a:xfrm>
            <a:off x="-9150" y="0"/>
            <a:ext cx="9162300" cy="5715000"/>
          </a:xfrm>
          <a:prstGeom prst="rect">
            <a:avLst/>
          </a:prstGeom>
          <a:solidFill>
            <a:srgbClr val="000000">
              <a:alpha val="360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5" name="Google Shape;2585;p454"/>
          <p:cNvSpPr/>
          <p:nvPr/>
        </p:nvSpPr>
        <p:spPr>
          <a:xfrm>
            <a:off x="5265621" y="695643"/>
            <a:ext cx="495000" cy="104100"/>
          </a:xfrm>
          <a:prstGeom prst="rect">
            <a:avLst/>
          </a:prstGeom>
          <a:solidFill>
            <a:srgbClr val="FFD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Arial"/>
              <a:ea typeface="Arial"/>
              <a:cs typeface="Arial"/>
              <a:sym typeface="Arial"/>
            </a:endParaRPr>
          </a:p>
        </p:txBody>
      </p:sp>
      <p:sp>
        <p:nvSpPr>
          <p:cNvPr id="2586" name="Google Shape;2586;p454"/>
          <p:cNvSpPr txBox="1"/>
          <p:nvPr/>
        </p:nvSpPr>
        <p:spPr>
          <a:xfrm>
            <a:off x="5140411" y="871236"/>
            <a:ext cx="4003542" cy="104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800"/>
              <a:buFont typeface="Montserrat"/>
              <a:buNone/>
            </a:pPr>
            <a:r>
              <a:rPr lang="en" sz="2800" u="sng" dirty="0">
                <a:solidFill>
                  <a:srgbClr val="FFFFFF"/>
                </a:solidFill>
                <a:latin typeface="Montserrat"/>
                <a:ea typeface="Montserrat"/>
                <a:cs typeface="Montserrat"/>
                <a:sym typeface="Montserrat"/>
              </a:rPr>
              <a:t>Key considerations:</a:t>
            </a:r>
            <a:endParaRPr sz="2800" b="0" i="0" u="sng"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rgbClr val="FFFFFF"/>
              </a:solidFill>
              <a:latin typeface="Montserrat"/>
              <a:ea typeface="Montserrat"/>
              <a:cs typeface="Montserrat"/>
              <a:sym typeface="Montserrat"/>
            </a:endParaRPr>
          </a:p>
          <a:p>
            <a:pPr defTabSz="914391">
              <a:buClr>
                <a:srgbClr val="FFFFFF"/>
              </a:buClr>
              <a:buSzPts val="2800"/>
            </a:pPr>
            <a:r>
              <a:rPr lang="en-US" sz="2400" dirty="0">
                <a:solidFill>
                  <a:srgbClr val="FFFFFF"/>
                </a:solidFill>
                <a:latin typeface="Montserrat"/>
                <a:ea typeface="Montserrat"/>
                <a:cs typeface="Montserrat"/>
                <a:sym typeface="Montserrat"/>
              </a:rPr>
              <a:t>1) Build local capacity</a:t>
            </a:r>
            <a:endParaRPr lang="en-US" sz="2400" dirty="0"/>
          </a:p>
          <a:p>
            <a:pPr marL="285747" indent="-107949" defTabSz="914391">
              <a:buSzPts val="2800"/>
            </a:pPr>
            <a:endParaRPr lang="en-US" sz="1800" dirty="0">
              <a:solidFill>
                <a:srgbClr val="FFFFFF"/>
              </a:solidFill>
              <a:latin typeface="Montserrat"/>
              <a:ea typeface="Montserrat"/>
              <a:cs typeface="Montserrat"/>
              <a:sym typeface="Montserrat"/>
            </a:endParaRPr>
          </a:p>
          <a:p>
            <a:pPr lvl="1" defTabSz="914391">
              <a:buClr>
                <a:srgbClr val="FFFFFF"/>
              </a:buClr>
              <a:buSzPts val="2800"/>
            </a:pPr>
            <a:r>
              <a:rPr lang="en-US" sz="2400" dirty="0">
                <a:solidFill>
                  <a:srgbClr val="FFFFFF"/>
                </a:solidFill>
                <a:latin typeface="Montserrat"/>
                <a:ea typeface="Montserrat"/>
                <a:cs typeface="Montserrat"/>
                <a:sym typeface="Montserrat"/>
              </a:rPr>
              <a:t>2) Support national policies &amp; public-private partnerships</a:t>
            </a:r>
          </a:p>
          <a:p>
            <a:pPr lvl="1" defTabSz="914391">
              <a:buClr>
                <a:srgbClr val="FFFFFF"/>
              </a:buClr>
              <a:buSzPts val="2800"/>
            </a:pPr>
            <a:endParaRPr lang="en-US" sz="1800" dirty="0">
              <a:solidFill>
                <a:srgbClr val="FFFFFF"/>
              </a:solidFill>
              <a:latin typeface="Montserrat"/>
              <a:ea typeface="Montserrat"/>
              <a:cs typeface="Montserrat"/>
              <a:sym typeface="Montserrat"/>
            </a:endParaRPr>
          </a:p>
          <a:p>
            <a:pPr lvl="1" defTabSz="914391">
              <a:buClr>
                <a:srgbClr val="FFFFFF"/>
              </a:buClr>
              <a:buSzPts val="2800"/>
            </a:pPr>
            <a:r>
              <a:rPr lang="en-US" sz="2400" dirty="0">
                <a:solidFill>
                  <a:srgbClr val="FFFFFF"/>
                </a:solidFill>
                <a:latin typeface="Montserrat"/>
                <a:ea typeface="Montserrat"/>
                <a:cs typeface="Montserrat"/>
                <a:sym typeface="Montserrat"/>
              </a:rPr>
              <a:t>3) Operate with limited infrastructure</a:t>
            </a:r>
          </a:p>
        </p:txBody>
      </p:sp>
      <p:sp>
        <p:nvSpPr>
          <p:cNvPr id="2587" name="Google Shape;2587;p454"/>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600"/>
              <a:buFont typeface="Montserrat"/>
              <a:buNone/>
            </a:pPr>
            <a:r>
              <a:rPr lang="en" sz="1600" b="0" i="0" u="none" strike="noStrike" cap="none">
                <a:solidFill>
                  <a:srgbClr val="FFFFFF"/>
                </a:solidFill>
                <a:latin typeface="Montserrat"/>
                <a:ea typeface="Montserrat"/>
                <a:cs typeface="Montserrat"/>
                <a:sym typeface="Montserrat"/>
              </a:rPr>
              <a:t>UNICEF</a:t>
            </a:r>
            <a:r>
              <a:rPr lang="en" sz="1600" b="1" i="0" u="none" strike="noStrike" cap="none">
                <a:solidFill>
                  <a:srgbClr val="FFFFFF"/>
                </a:solidFill>
                <a:latin typeface="Montserrat"/>
                <a:ea typeface="Montserrat"/>
                <a:cs typeface="Montserrat"/>
                <a:sym typeface="Montserrat"/>
              </a:rPr>
              <a:t>INNOVATION</a:t>
            </a:r>
            <a:endParaRPr/>
          </a:p>
        </p:txBody>
      </p:sp>
      <p:sp>
        <p:nvSpPr>
          <p:cNvPr id="2588" name="Google Shape;2588;p454"/>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FFFFFF"/>
              </a:buClr>
              <a:buSzPts val="1600"/>
              <a:buFont typeface="Montserrat"/>
              <a:buNone/>
            </a:pPr>
            <a:r>
              <a:rPr lang="en" sz="1600" b="0" i="0" u="none" strike="noStrike" cap="none" dirty="0">
                <a:solidFill>
                  <a:srgbClr val="FFFFFF"/>
                </a:solidFill>
                <a:latin typeface="Montserrat"/>
                <a:ea typeface="Montserrat"/>
                <a:cs typeface="Montserrat"/>
                <a:sym typeface="Montserrat"/>
              </a:rPr>
              <a:t>@</a:t>
            </a:r>
            <a:r>
              <a:rPr lang="en" sz="1600" b="0" i="0" u="none" strike="noStrike" cap="none" dirty="0" err="1">
                <a:solidFill>
                  <a:srgbClr val="FFFFFF"/>
                </a:solidFill>
                <a:latin typeface="Montserrat"/>
                <a:ea typeface="Montserrat"/>
                <a:cs typeface="Montserrat"/>
                <a:sym typeface="Montserrat"/>
              </a:rPr>
              <a:t>unicefinnovate</a:t>
            </a:r>
            <a:endParaRPr sz="1600" b="0" i="0" u="none" strike="noStrike" cap="none"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511883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2619"/>
        <p:cNvGrpSpPr/>
        <p:nvPr/>
      </p:nvGrpSpPr>
      <p:grpSpPr>
        <a:xfrm>
          <a:off x="0" y="0"/>
          <a:ext cx="0" cy="0"/>
          <a:chOff x="0" y="0"/>
          <a:chExt cx="0" cy="0"/>
        </a:xfrm>
      </p:grpSpPr>
      <p:sp>
        <p:nvSpPr>
          <p:cNvPr id="2620" name="Google Shape;2620;p456"/>
          <p:cNvSpPr/>
          <p:nvPr/>
        </p:nvSpPr>
        <p:spPr>
          <a:xfrm>
            <a:off x="148379" y="185351"/>
            <a:ext cx="8847242" cy="5149605"/>
          </a:xfrm>
          <a:prstGeom prst="roundRect">
            <a:avLst>
              <a:gd name="adj" fmla="val 4389"/>
            </a:avLst>
          </a:prstGeom>
          <a:noFill/>
          <a:ln w="9525" cap="flat" cmpd="sng">
            <a:solidFill>
              <a:srgbClr val="FFFF00"/>
            </a:solidFill>
            <a:prstDash val="dash"/>
            <a:round/>
            <a:headEnd type="none" w="sm" len="sm"/>
            <a:tailEnd type="none" w="sm" len="sm"/>
          </a:ln>
        </p:spPr>
        <p:txBody>
          <a:bodyPr spcFirstLastPara="1" wrap="square" lIns="91426" tIns="91426" rIns="91426" bIns="91426" anchor="ctr" anchorCtr="0">
            <a:noAutofit/>
          </a:bodyPr>
          <a:lstStyle/>
          <a:p>
            <a:pPr defTabSz="914391"/>
            <a:endParaRPr/>
          </a:p>
        </p:txBody>
      </p:sp>
      <p:sp>
        <p:nvSpPr>
          <p:cNvPr id="2621" name="Google Shape;2621;p456"/>
          <p:cNvSpPr txBox="1"/>
          <p:nvPr/>
        </p:nvSpPr>
        <p:spPr>
          <a:xfrm>
            <a:off x="618309" y="1812955"/>
            <a:ext cx="1938900" cy="250800"/>
          </a:xfrm>
          <a:prstGeom prst="rect">
            <a:avLst/>
          </a:prstGeom>
          <a:noFill/>
          <a:ln>
            <a:noFill/>
          </a:ln>
        </p:spPr>
        <p:txBody>
          <a:bodyPr spcFirstLastPara="1" wrap="square" lIns="91426" tIns="91426" rIns="91426" bIns="91426" anchor="t" anchorCtr="0">
            <a:noAutofit/>
          </a:bodyPr>
          <a:lstStyle/>
          <a:p>
            <a:pPr algn="ctr" defTabSz="914391"/>
            <a:r>
              <a:rPr lang="en" sz="1100" b="1" dirty="0">
                <a:solidFill>
                  <a:srgbClr val="FFFFFF"/>
                </a:solidFill>
                <a:latin typeface="Montserrat"/>
                <a:ea typeface="Montserrat"/>
                <a:cs typeface="Montserrat"/>
                <a:sym typeface="Montserrat"/>
              </a:rPr>
              <a:t>DRONE CORRIDORS</a:t>
            </a:r>
            <a:endParaRPr sz="1100" b="1" dirty="0">
              <a:solidFill>
                <a:srgbClr val="FFFFFF"/>
              </a:solidFill>
              <a:latin typeface="Montserrat"/>
              <a:ea typeface="Montserrat"/>
              <a:cs typeface="Montserrat"/>
              <a:sym typeface="Montserrat"/>
            </a:endParaRPr>
          </a:p>
        </p:txBody>
      </p:sp>
      <p:sp>
        <p:nvSpPr>
          <p:cNvPr id="2622" name="Google Shape;2622;p456"/>
          <p:cNvSpPr txBox="1"/>
          <p:nvPr/>
        </p:nvSpPr>
        <p:spPr>
          <a:xfrm>
            <a:off x="2784750" y="1800593"/>
            <a:ext cx="2178000" cy="250800"/>
          </a:xfrm>
          <a:prstGeom prst="rect">
            <a:avLst/>
          </a:prstGeom>
          <a:noFill/>
          <a:ln>
            <a:noFill/>
          </a:ln>
        </p:spPr>
        <p:txBody>
          <a:bodyPr spcFirstLastPara="1" wrap="square" lIns="91426" tIns="91426" rIns="91426" bIns="91426" anchor="t" anchorCtr="0">
            <a:noAutofit/>
          </a:bodyPr>
          <a:lstStyle/>
          <a:p>
            <a:pPr algn="ctr" defTabSz="914391"/>
            <a:r>
              <a:rPr lang="en" sz="1100" b="1">
                <a:solidFill>
                  <a:srgbClr val="FFFFFF"/>
                </a:solidFill>
                <a:latin typeface="Montserrat"/>
                <a:ea typeface="Montserrat"/>
                <a:cs typeface="Montserrat"/>
                <a:sym typeface="Montserrat"/>
              </a:rPr>
              <a:t>TRIALS</a:t>
            </a:r>
            <a:endParaRPr sz="1100" b="1">
              <a:solidFill>
                <a:srgbClr val="FFFFFF"/>
              </a:solidFill>
              <a:latin typeface="Montserrat"/>
              <a:ea typeface="Montserrat"/>
              <a:cs typeface="Montserrat"/>
              <a:sym typeface="Montserrat"/>
            </a:endParaRPr>
          </a:p>
        </p:txBody>
      </p:sp>
      <p:sp>
        <p:nvSpPr>
          <p:cNvPr id="2623" name="Google Shape;2623;p456"/>
          <p:cNvSpPr txBox="1">
            <a:spLocks noGrp="1"/>
          </p:cNvSpPr>
          <p:nvPr>
            <p:ph type="subTitle" idx="1"/>
          </p:nvPr>
        </p:nvSpPr>
        <p:spPr>
          <a:xfrm>
            <a:off x="4990021" y="5322600"/>
            <a:ext cx="4005600" cy="341700"/>
          </a:xfrm>
          <a:prstGeom prst="rect">
            <a:avLst/>
          </a:prstGeom>
        </p:spPr>
        <p:txBody>
          <a:bodyPr spcFirstLastPara="1" wrap="square" lIns="91426" tIns="91426" rIns="91426" bIns="91426" anchor="ctr" anchorCtr="0">
            <a:noAutofit/>
          </a:bodyPr>
          <a:lstStyle/>
          <a:p>
            <a:pPr marL="0" indent="0"/>
            <a:r>
              <a:rPr lang="en" sz="1800" dirty="0">
                <a:solidFill>
                  <a:schemeClr val="lt1"/>
                </a:solidFill>
              </a:rPr>
              <a:t>@</a:t>
            </a:r>
            <a:r>
              <a:rPr lang="en" sz="1800" dirty="0" err="1">
                <a:solidFill>
                  <a:schemeClr val="lt1"/>
                </a:solidFill>
              </a:rPr>
              <a:t>unicefinnovate</a:t>
            </a:r>
            <a:endParaRPr sz="1800" dirty="0">
              <a:solidFill>
                <a:schemeClr val="lt1"/>
              </a:solidFill>
            </a:endParaRPr>
          </a:p>
        </p:txBody>
      </p:sp>
      <p:pic>
        <p:nvPicPr>
          <p:cNvPr id="2624" name="Google Shape;2624;p456"/>
          <p:cNvPicPr preferRelativeResize="0"/>
          <p:nvPr/>
        </p:nvPicPr>
        <p:blipFill>
          <a:blip r:embed="rId3">
            <a:alphaModFix/>
          </a:blip>
          <a:stretch>
            <a:fillRect/>
          </a:stretch>
        </p:blipFill>
        <p:spPr>
          <a:xfrm>
            <a:off x="5192146" y="3330475"/>
            <a:ext cx="593770" cy="594551"/>
          </a:xfrm>
          <a:prstGeom prst="rect">
            <a:avLst/>
          </a:prstGeom>
          <a:noFill/>
          <a:ln>
            <a:noFill/>
          </a:ln>
        </p:spPr>
      </p:pic>
      <p:pic>
        <p:nvPicPr>
          <p:cNvPr id="2625" name="Google Shape;2625;p456"/>
          <p:cNvPicPr preferRelativeResize="0"/>
          <p:nvPr/>
        </p:nvPicPr>
        <p:blipFill>
          <a:blip r:embed="rId4">
            <a:alphaModFix/>
          </a:blip>
          <a:stretch>
            <a:fillRect/>
          </a:stretch>
        </p:blipFill>
        <p:spPr>
          <a:xfrm>
            <a:off x="7098500" y="2463300"/>
            <a:ext cx="324300" cy="788400"/>
          </a:xfrm>
          <a:prstGeom prst="rect">
            <a:avLst/>
          </a:prstGeom>
          <a:noFill/>
          <a:ln>
            <a:noFill/>
          </a:ln>
        </p:spPr>
      </p:pic>
      <p:pic>
        <p:nvPicPr>
          <p:cNvPr id="2626" name="Google Shape;2626;p456"/>
          <p:cNvPicPr preferRelativeResize="0"/>
          <p:nvPr/>
        </p:nvPicPr>
        <p:blipFill>
          <a:blip r:embed="rId5">
            <a:alphaModFix/>
          </a:blip>
          <a:stretch>
            <a:fillRect/>
          </a:stretch>
        </p:blipFill>
        <p:spPr>
          <a:xfrm>
            <a:off x="7422789" y="2624375"/>
            <a:ext cx="199900" cy="507476"/>
          </a:xfrm>
          <a:prstGeom prst="rect">
            <a:avLst/>
          </a:prstGeom>
          <a:noFill/>
          <a:ln>
            <a:noFill/>
          </a:ln>
        </p:spPr>
      </p:pic>
      <p:pic>
        <p:nvPicPr>
          <p:cNvPr id="2627" name="Google Shape;2627;p456"/>
          <p:cNvPicPr preferRelativeResize="0"/>
          <p:nvPr/>
        </p:nvPicPr>
        <p:blipFill>
          <a:blip r:embed="rId6">
            <a:alphaModFix/>
          </a:blip>
          <a:stretch>
            <a:fillRect/>
          </a:stretch>
        </p:blipFill>
        <p:spPr>
          <a:xfrm flipH="1">
            <a:off x="6864726" y="2620028"/>
            <a:ext cx="199900" cy="593400"/>
          </a:xfrm>
          <a:prstGeom prst="rect">
            <a:avLst/>
          </a:prstGeom>
          <a:noFill/>
          <a:ln>
            <a:noFill/>
          </a:ln>
        </p:spPr>
      </p:pic>
      <p:sp>
        <p:nvSpPr>
          <p:cNvPr id="2628" name="Google Shape;2628;p456"/>
          <p:cNvSpPr txBox="1"/>
          <p:nvPr/>
        </p:nvSpPr>
        <p:spPr>
          <a:xfrm>
            <a:off x="7094863" y="982877"/>
            <a:ext cx="1307400" cy="250800"/>
          </a:xfrm>
          <a:prstGeom prst="rect">
            <a:avLst/>
          </a:prstGeom>
          <a:noFill/>
          <a:ln>
            <a:noFill/>
          </a:ln>
        </p:spPr>
        <p:txBody>
          <a:bodyPr spcFirstLastPara="1" wrap="square" lIns="91426" tIns="91426" rIns="91426" bIns="91426" anchor="t" anchorCtr="0">
            <a:noAutofit/>
          </a:bodyPr>
          <a:lstStyle/>
          <a:p>
            <a:pPr algn="ctr" defTabSz="914391"/>
            <a:r>
              <a:rPr lang="en" sz="1100" b="1" dirty="0">
                <a:solidFill>
                  <a:srgbClr val="FFFFFF"/>
                </a:solidFill>
                <a:latin typeface="Montserrat"/>
                <a:ea typeface="Montserrat"/>
                <a:cs typeface="Montserrat"/>
                <a:sym typeface="Montserrat"/>
              </a:rPr>
              <a:t>CREATE A </a:t>
            </a:r>
            <a:r>
              <a:rPr lang="en" sz="1100" b="1" dirty="0">
                <a:solidFill>
                  <a:srgbClr val="FFFF00"/>
                </a:solidFill>
                <a:latin typeface="Montserrat"/>
                <a:ea typeface="Montserrat"/>
                <a:cs typeface="Montserrat"/>
                <a:sym typeface="Montserrat"/>
              </a:rPr>
              <a:t>LOCAL ECOSYSTEM </a:t>
            </a:r>
            <a:r>
              <a:rPr lang="en" sz="1100" b="1" dirty="0">
                <a:solidFill>
                  <a:srgbClr val="FFFFFF"/>
                </a:solidFill>
                <a:latin typeface="Montserrat"/>
                <a:ea typeface="Montserrat"/>
                <a:cs typeface="Montserrat"/>
                <a:sym typeface="Montserrat"/>
              </a:rPr>
              <a:t>FOR DRONE TECHNOLOGY AND SERVICES</a:t>
            </a:r>
            <a:endParaRPr sz="1100" b="1" dirty="0">
              <a:solidFill>
                <a:srgbClr val="FFFFFF"/>
              </a:solidFill>
              <a:latin typeface="Montserrat"/>
              <a:ea typeface="Montserrat"/>
              <a:cs typeface="Montserrat"/>
              <a:sym typeface="Montserrat"/>
            </a:endParaRPr>
          </a:p>
        </p:txBody>
      </p:sp>
      <p:sp>
        <p:nvSpPr>
          <p:cNvPr id="2629" name="Google Shape;2629;p456"/>
          <p:cNvSpPr txBox="1"/>
          <p:nvPr/>
        </p:nvSpPr>
        <p:spPr>
          <a:xfrm>
            <a:off x="1008639" y="5037796"/>
            <a:ext cx="3237600" cy="250800"/>
          </a:xfrm>
          <a:prstGeom prst="rect">
            <a:avLst/>
          </a:prstGeom>
          <a:noFill/>
          <a:ln>
            <a:noFill/>
          </a:ln>
        </p:spPr>
        <p:txBody>
          <a:bodyPr spcFirstLastPara="1" wrap="square" lIns="91426" tIns="91426" rIns="91426" bIns="91426" anchor="t" anchorCtr="0">
            <a:noAutofit/>
          </a:bodyPr>
          <a:lstStyle/>
          <a:p>
            <a:pPr algn="ctr" defTabSz="914391"/>
            <a:r>
              <a:rPr lang="en" sz="1100" b="1">
                <a:solidFill>
                  <a:srgbClr val="FFFFFF"/>
                </a:solidFill>
                <a:latin typeface="Montserrat"/>
                <a:ea typeface="Montserrat"/>
                <a:cs typeface="Montserrat"/>
                <a:sym typeface="Montserrat"/>
              </a:rPr>
              <a:t>BUILD SKILLS AMONG LOCAL YOUTH</a:t>
            </a:r>
            <a:endParaRPr sz="1100" b="1">
              <a:solidFill>
                <a:srgbClr val="FFFFFF"/>
              </a:solidFill>
              <a:latin typeface="Montserrat"/>
              <a:ea typeface="Montserrat"/>
              <a:cs typeface="Montserrat"/>
              <a:sym typeface="Montserrat"/>
            </a:endParaRPr>
          </a:p>
        </p:txBody>
      </p:sp>
      <p:pic>
        <p:nvPicPr>
          <p:cNvPr id="2630" name="Google Shape;2630;p456"/>
          <p:cNvPicPr preferRelativeResize="0"/>
          <p:nvPr/>
        </p:nvPicPr>
        <p:blipFill rotWithShape="1">
          <a:blip r:embed="rId7">
            <a:alphaModFix/>
          </a:blip>
          <a:srcRect l="11709" r="4650"/>
          <a:stretch/>
        </p:blipFill>
        <p:spPr>
          <a:xfrm>
            <a:off x="498752" y="410081"/>
            <a:ext cx="2177999" cy="1452000"/>
          </a:xfrm>
          <a:prstGeom prst="rect">
            <a:avLst/>
          </a:prstGeom>
          <a:noFill/>
          <a:ln>
            <a:noFill/>
          </a:ln>
        </p:spPr>
      </p:pic>
      <p:pic>
        <p:nvPicPr>
          <p:cNvPr id="2631" name="Google Shape;2631;p456"/>
          <p:cNvPicPr preferRelativeResize="0"/>
          <p:nvPr/>
        </p:nvPicPr>
        <p:blipFill>
          <a:blip r:embed="rId8">
            <a:alphaModFix/>
          </a:blip>
          <a:stretch>
            <a:fillRect/>
          </a:stretch>
        </p:blipFill>
        <p:spPr>
          <a:xfrm>
            <a:off x="2784762" y="397716"/>
            <a:ext cx="2177991" cy="1452000"/>
          </a:xfrm>
          <a:prstGeom prst="rect">
            <a:avLst/>
          </a:prstGeom>
          <a:noFill/>
          <a:ln>
            <a:noFill/>
          </a:ln>
        </p:spPr>
      </p:pic>
      <p:pic>
        <p:nvPicPr>
          <p:cNvPr id="2632" name="Google Shape;2632;p456"/>
          <p:cNvPicPr preferRelativeResize="0"/>
          <p:nvPr/>
        </p:nvPicPr>
        <p:blipFill rotWithShape="1">
          <a:blip r:embed="rId9">
            <a:alphaModFix/>
          </a:blip>
          <a:srcRect t="18494" b="21903"/>
          <a:stretch/>
        </p:blipFill>
        <p:spPr>
          <a:xfrm>
            <a:off x="2997247" y="3590670"/>
            <a:ext cx="1827150" cy="1452000"/>
          </a:xfrm>
          <a:prstGeom prst="rect">
            <a:avLst/>
          </a:prstGeom>
          <a:noFill/>
          <a:ln>
            <a:noFill/>
          </a:ln>
        </p:spPr>
      </p:pic>
      <p:pic>
        <p:nvPicPr>
          <p:cNvPr id="2633" name="Google Shape;2633;p456"/>
          <p:cNvPicPr preferRelativeResize="0"/>
          <p:nvPr/>
        </p:nvPicPr>
        <p:blipFill rotWithShape="1">
          <a:blip r:embed="rId10">
            <a:alphaModFix/>
          </a:blip>
          <a:srcRect t="16128" r="20942"/>
          <a:stretch/>
        </p:blipFill>
        <p:spPr>
          <a:xfrm>
            <a:off x="535822" y="3590670"/>
            <a:ext cx="2178003" cy="1452000"/>
          </a:xfrm>
          <a:prstGeom prst="rect">
            <a:avLst/>
          </a:prstGeom>
          <a:noFill/>
          <a:ln>
            <a:noFill/>
          </a:ln>
        </p:spPr>
      </p:pic>
      <p:grpSp>
        <p:nvGrpSpPr>
          <p:cNvPr id="2635" name="Google Shape;2635;p456"/>
          <p:cNvGrpSpPr/>
          <p:nvPr/>
        </p:nvGrpSpPr>
        <p:grpSpPr>
          <a:xfrm>
            <a:off x="5192149" y="958212"/>
            <a:ext cx="1096800" cy="1096800"/>
            <a:chOff x="1235199" y="2322869"/>
            <a:chExt cx="1096800" cy="1096800"/>
          </a:xfrm>
        </p:grpSpPr>
        <p:sp>
          <p:nvSpPr>
            <p:cNvPr id="2636" name="Google Shape;2636;p456"/>
            <p:cNvSpPr/>
            <p:nvPr/>
          </p:nvSpPr>
          <p:spPr>
            <a:xfrm>
              <a:off x="1235199" y="2322869"/>
              <a:ext cx="1096800" cy="1096800"/>
            </a:xfrm>
            <a:prstGeom prst="ellipse">
              <a:avLst/>
            </a:prstGeom>
            <a:solidFill>
              <a:schemeClr val="dk2"/>
            </a:solidFill>
            <a:ln>
              <a:noFill/>
            </a:ln>
          </p:spPr>
          <p:txBody>
            <a:bodyPr spcFirstLastPara="1" wrap="square" lIns="91426" tIns="91426" rIns="91426" bIns="91426" anchor="ctr" anchorCtr="0">
              <a:noAutofit/>
            </a:bodyPr>
            <a:lstStyle/>
            <a:p>
              <a:pPr defTabSz="914391"/>
              <a:endParaRPr/>
            </a:p>
          </p:txBody>
        </p:sp>
        <p:pic>
          <p:nvPicPr>
            <p:cNvPr id="2637" name="Google Shape;2637;p456"/>
            <p:cNvPicPr preferRelativeResize="0"/>
            <p:nvPr/>
          </p:nvPicPr>
          <p:blipFill>
            <a:blip r:embed="rId11">
              <a:alphaModFix/>
            </a:blip>
            <a:stretch>
              <a:fillRect/>
            </a:stretch>
          </p:blipFill>
          <p:spPr>
            <a:xfrm flipH="1">
              <a:off x="1541388" y="2560225"/>
              <a:ext cx="484424" cy="594549"/>
            </a:xfrm>
            <a:prstGeom prst="rect">
              <a:avLst/>
            </a:prstGeom>
            <a:noFill/>
            <a:ln>
              <a:noFill/>
            </a:ln>
          </p:spPr>
        </p:pic>
      </p:grpSp>
      <p:grpSp>
        <p:nvGrpSpPr>
          <p:cNvPr id="2638" name="Google Shape;2638;p456"/>
          <p:cNvGrpSpPr/>
          <p:nvPr/>
        </p:nvGrpSpPr>
        <p:grpSpPr>
          <a:xfrm>
            <a:off x="5192149" y="3657913"/>
            <a:ext cx="1096800" cy="1096800"/>
            <a:chOff x="4939799" y="2322869"/>
            <a:chExt cx="1096800" cy="1096800"/>
          </a:xfrm>
        </p:grpSpPr>
        <p:sp>
          <p:nvSpPr>
            <p:cNvPr id="2639" name="Google Shape;2639;p456"/>
            <p:cNvSpPr/>
            <p:nvPr/>
          </p:nvSpPr>
          <p:spPr>
            <a:xfrm>
              <a:off x="4939799" y="2322869"/>
              <a:ext cx="1096800" cy="1096800"/>
            </a:xfrm>
            <a:prstGeom prst="ellipse">
              <a:avLst/>
            </a:prstGeom>
            <a:solidFill>
              <a:schemeClr val="dk2"/>
            </a:solidFill>
            <a:ln>
              <a:noFill/>
            </a:ln>
          </p:spPr>
          <p:txBody>
            <a:bodyPr spcFirstLastPara="1" wrap="square" lIns="91426" tIns="91426" rIns="91426" bIns="91426" anchor="ctr" anchorCtr="0">
              <a:noAutofit/>
            </a:bodyPr>
            <a:lstStyle/>
            <a:p>
              <a:pPr defTabSz="914391"/>
              <a:endParaRPr/>
            </a:p>
          </p:txBody>
        </p:sp>
        <p:pic>
          <p:nvPicPr>
            <p:cNvPr id="2640" name="Google Shape;2640;p456"/>
            <p:cNvPicPr preferRelativeResize="0"/>
            <p:nvPr/>
          </p:nvPicPr>
          <p:blipFill>
            <a:blip r:embed="rId3">
              <a:alphaModFix/>
            </a:blip>
            <a:stretch>
              <a:fillRect/>
            </a:stretch>
          </p:blipFill>
          <p:spPr>
            <a:xfrm>
              <a:off x="5192146" y="2580836"/>
              <a:ext cx="593770" cy="594551"/>
            </a:xfrm>
            <a:prstGeom prst="rect">
              <a:avLst/>
            </a:prstGeom>
            <a:noFill/>
            <a:ln>
              <a:noFill/>
            </a:ln>
          </p:spPr>
        </p:pic>
      </p:grpSp>
      <p:grpSp>
        <p:nvGrpSpPr>
          <p:cNvPr id="2641" name="Google Shape;2641;p456"/>
          <p:cNvGrpSpPr/>
          <p:nvPr/>
        </p:nvGrpSpPr>
        <p:grpSpPr>
          <a:xfrm>
            <a:off x="5190299" y="2308169"/>
            <a:ext cx="1096800" cy="1096800"/>
            <a:chOff x="3110649" y="2322869"/>
            <a:chExt cx="1096800" cy="1096800"/>
          </a:xfrm>
        </p:grpSpPr>
        <p:sp>
          <p:nvSpPr>
            <p:cNvPr id="2642" name="Google Shape;2642;p456"/>
            <p:cNvSpPr/>
            <p:nvPr/>
          </p:nvSpPr>
          <p:spPr>
            <a:xfrm>
              <a:off x="3110649" y="2322869"/>
              <a:ext cx="1096800" cy="1096800"/>
            </a:xfrm>
            <a:prstGeom prst="ellipse">
              <a:avLst/>
            </a:prstGeom>
            <a:solidFill>
              <a:schemeClr val="dk2"/>
            </a:solidFill>
            <a:ln>
              <a:noFill/>
            </a:ln>
          </p:spPr>
          <p:txBody>
            <a:bodyPr spcFirstLastPara="1" wrap="square" lIns="91426" tIns="91426" rIns="91426" bIns="91426" anchor="ctr" anchorCtr="0">
              <a:noAutofit/>
            </a:bodyPr>
            <a:lstStyle/>
            <a:p>
              <a:pPr defTabSz="914391"/>
              <a:endParaRPr/>
            </a:p>
          </p:txBody>
        </p:sp>
        <p:pic>
          <p:nvPicPr>
            <p:cNvPr id="2643" name="Google Shape;2643;p456"/>
            <p:cNvPicPr preferRelativeResize="0"/>
            <p:nvPr/>
          </p:nvPicPr>
          <p:blipFill>
            <a:blip r:embed="rId12">
              <a:alphaModFix/>
            </a:blip>
            <a:stretch>
              <a:fillRect/>
            </a:stretch>
          </p:blipFill>
          <p:spPr>
            <a:xfrm>
              <a:off x="3215077" y="2745875"/>
              <a:ext cx="864807" cy="250800"/>
            </a:xfrm>
            <a:prstGeom prst="rect">
              <a:avLst/>
            </a:prstGeom>
            <a:noFill/>
            <a:ln>
              <a:noFill/>
            </a:ln>
          </p:spPr>
        </p:pic>
      </p:grpSp>
      <p:sp>
        <p:nvSpPr>
          <p:cNvPr id="2644" name="Google Shape;2644;p456"/>
          <p:cNvSpPr/>
          <p:nvPr/>
        </p:nvSpPr>
        <p:spPr>
          <a:xfrm rot="5400000">
            <a:off x="7607607" y="2533377"/>
            <a:ext cx="264300" cy="4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6" tIns="91426" rIns="91426" bIns="91426" anchor="ctr" anchorCtr="0">
            <a:noAutofit/>
          </a:bodyPr>
          <a:lstStyle/>
          <a:p>
            <a:pPr defTabSz="914391"/>
            <a:endParaRPr/>
          </a:p>
        </p:txBody>
      </p:sp>
      <p:grpSp>
        <p:nvGrpSpPr>
          <p:cNvPr id="2645" name="Google Shape;2645;p456"/>
          <p:cNvGrpSpPr/>
          <p:nvPr/>
        </p:nvGrpSpPr>
        <p:grpSpPr>
          <a:xfrm>
            <a:off x="7203799" y="3199595"/>
            <a:ext cx="1096800" cy="1096800"/>
            <a:chOff x="6712249" y="2322869"/>
            <a:chExt cx="1096800" cy="1096800"/>
          </a:xfrm>
        </p:grpSpPr>
        <p:sp>
          <p:nvSpPr>
            <p:cNvPr id="2646" name="Google Shape;2646;p456"/>
            <p:cNvSpPr/>
            <p:nvPr/>
          </p:nvSpPr>
          <p:spPr>
            <a:xfrm>
              <a:off x="6712249" y="2322869"/>
              <a:ext cx="1096800" cy="1096800"/>
            </a:xfrm>
            <a:prstGeom prst="ellipse">
              <a:avLst/>
            </a:prstGeom>
            <a:solidFill>
              <a:schemeClr val="dk2"/>
            </a:solidFill>
            <a:ln>
              <a:noFill/>
            </a:ln>
          </p:spPr>
          <p:txBody>
            <a:bodyPr spcFirstLastPara="1" wrap="square" lIns="91426" tIns="91426" rIns="91426" bIns="91426" anchor="ctr" anchorCtr="0">
              <a:noAutofit/>
            </a:bodyPr>
            <a:lstStyle/>
            <a:p>
              <a:pPr defTabSz="914391"/>
              <a:endParaRPr/>
            </a:p>
          </p:txBody>
        </p:sp>
        <p:pic>
          <p:nvPicPr>
            <p:cNvPr id="2647" name="Google Shape;2647;p456"/>
            <p:cNvPicPr preferRelativeResize="0"/>
            <p:nvPr/>
          </p:nvPicPr>
          <p:blipFill>
            <a:blip r:embed="rId4">
              <a:alphaModFix/>
            </a:blip>
            <a:stretch>
              <a:fillRect/>
            </a:stretch>
          </p:blipFill>
          <p:spPr>
            <a:xfrm>
              <a:off x="7098500" y="2463300"/>
              <a:ext cx="324300" cy="788400"/>
            </a:xfrm>
            <a:prstGeom prst="rect">
              <a:avLst/>
            </a:prstGeom>
            <a:noFill/>
            <a:ln>
              <a:noFill/>
            </a:ln>
          </p:spPr>
        </p:pic>
        <p:pic>
          <p:nvPicPr>
            <p:cNvPr id="2648" name="Google Shape;2648;p456"/>
            <p:cNvPicPr preferRelativeResize="0"/>
            <p:nvPr/>
          </p:nvPicPr>
          <p:blipFill>
            <a:blip r:embed="rId5">
              <a:alphaModFix/>
            </a:blip>
            <a:stretch>
              <a:fillRect/>
            </a:stretch>
          </p:blipFill>
          <p:spPr>
            <a:xfrm>
              <a:off x="7422789" y="2624375"/>
              <a:ext cx="199900" cy="507475"/>
            </a:xfrm>
            <a:prstGeom prst="rect">
              <a:avLst/>
            </a:prstGeom>
            <a:noFill/>
            <a:ln>
              <a:noFill/>
            </a:ln>
          </p:spPr>
        </p:pic>
        <p:pic>
          <p:nvPicPr>
            <p:cNvPr id="2649" name="Google Shape;2649;p456"/>
            <p:cNvPicPr preferRelativeResize="0"/>
            <p:nvPr/>
          </p:nvPicPr>
          <p:blipFill>
            <a:blip r:embed="rId6">
              <a:alphaModFix/>
            </a:blip>
            <a:stretch>
              <a:fillRect/>
            </a:stretch>
          </p:blipFill>
          <p:spPr>
            <a:xfrm flipH="1">
              <a:off x="6864726" y="2620028"/>
              <a:ext cx="199900" cy="593400"/>
            </a:xfrm>
            <a:prstGeom prst="rect">
              <a:avLst/>
            </a:prstGeom>
            <a:noFill/>
            <a:ln>
              <a:noFill/>
            </a:ln>
          </p:spPr>
        </p:pic>
      </p:grpSp>
      <p:sp>
        <p:nvSpPr>
          <p:cNvPr id="2650" name="Google Shape;2650;p456"/>
          <p:cNvSpPr txBox="1"/>
          <p:nvPr/>
        </p:nvSpPr>
        <p:spPr>
          <a:xfrm>
            <a:off x="7098488" y="4380714"/>
            <a:ext cx="1307400" cy="250800"/>
          </a:xfrm>
          <a:prstGeom prst="rect">
            <a:avLst/>
          </a:prstGeom>
          <a:noFill/>
          <a:ln>
            <a:noFill/>
          </a:ln>
        </p:spPr>
        <p:txBody>
          <a:bodyPr spcFirstLastPara="1" wrap="square" lIns="91426" tIns="91426" rIns="91426" bIns="91426" anchor="t" anchorCtr="0">
            <a:noAutofit/>
          </a:bodyPr>
          <a:lstStyle/>
          <a:p>
            <a:pPr algn="ctr" defTabSz="914391"/>
            <a:r>
              <a:rPr lang="en" sz="1100" b="1">
                <a:solidFill>
                  <a:srgbClr val="FFFFFF"/>
                </a:solidFill>
                <a:latin typeface="Montserrat"/>
                <a:ea typeface="Montserrat"/>
                <a:cs typeface="Montserrat"/>
                <a:sym typeface="Montserrat"/>
              </a:rPr>
              <a:t>DELIVERS RESULTS FOR CHILDREN</a:t>
            </a:r>
            <a:endParaRPr sz="1100" b="1">
              <a:solidFill>
                <a:srgbClr val="FFFFFF"/>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4C33F410-6B3D-A046-9BC7-BCE2A49412F5}"/>
              </a:ext>
            </a:extLst>
          </p:cNvPr>
          <p:cNvPicPr>
            <a:picLocks noChangeAspect="1"/>
          </p:cNvPicPr>
          <p:nvPr/>
        </p:nvPicPr>
        <p:blipFill>
          <a:blip r:embed="rId13"/>
          <a:stretch>
            <a:fillRect/>
          </a:stretch>
        </p:blipFill>
        <p:spPr>
          <a:xfrm>
            <a:off x="2729923" y="2202204"/>
            <a:ext cx="1839347" cy="1169585"/>
          </a:xfrm>
          <a:prstGeom prst="rect">
            <a:avLst/>
          </a:prstGeom>
        </p:spPr>
      </p:pic>
      <p:sp>
        <p:nvSpPr>
          <p:cNvPr id="36" name="Google Shape;2621;p456">
            <a:extLst>
              <a:ext uri="{FF2B5EF4-FFF2-40B4-BE49-F238E27FC236}">
                <a16:creationId xmlns:a16="http://schemas.microsoft.com/office/drawing/2014/main" id="{E286F27B-80A0-3F47-B6C1-D955E3B18962}"/>
              </a:ext>
            </a:extLst>
          </p:cNvPr>
          <p:cNvSpPr txBox="1"/>
          <p:nvPr/>
        </p:nvSpPr>
        <p:spPr>
          <a:xfrm>
            <a:off x="757149" y="2685976"/>
            <a:ext cx="1938900" cy="250800"/>
          </a:xfrm>
          <a:prstGeom prst="rect">
            <a:avLst/>
          </a:prstGeom>
          <a:noFill/>
          <a:ln>
            <a:noFill/>
          </a:ln>
        </p:spPr>
        <p:txBody>
          <a:bodyPr spcFirstLastPara="1" wrap="square" lIns="91426" tIns="91426" rIns="91426" bIns="91426" anchor="t" anchorCtr="0">
            <a:noAutofit/>
          </a:bodyPr>
          <a:lstStyle/>
          <a:p>
            <a:pPr algn="ctr" defTabSz="914391"/>
            <a:r>
              <a:rPr lang="en" sz="1100" b="1" dirty="0">
                <a:solidFill>
                  <a:srgbClr val="FFFFFF"/>
                </a:solidFill>
                <a:latin typeface="Montserrat"/>
                <a:ea typeface="Montserrat"/>
                <a:cs typeface="Montserrat"/>
                <a:sym typeface="Montserrat"/>
              </a:rPr>
              <a:t>UNICEF VENTURE FUND</a:t>
            </a:r>
            <a:endParaRPr sz="1100" b="1"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409817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pic>
        <p:nvPicPr>
          <p:cNvPr id="3" name="Picture 2">
            <a:extLst>
              <a:ext uri="{FF2B5EF4-FFF2-40B4-BE49-F238E27FC236}">
                <a16:creationId xmlns:a16="http://schemas.microsoft.com/office/drawing/2014/main" id="{4D457A45-3408-5546-97C7-77EB8B8C983E}"/>
              </a:ext>
            </a:extLst>
          </p:cNvPr>
          <p:cNvPicPr>
            <a:picLocks noChangeAspect="1"/>
          </p:cNvPicPr>
          <p:nvPr/>
        </p:nvPicPr>
        <p:blipFill>
          <a:blip r:embed="rId3"/>
          <a:stretch>
            <a:fillRect/>
          </a:stretch>
        </p:blipFill>
        <p:spPr>
          <a:xfrm>
            <a:off x="411528" y="310280"/>
            <a:ext cx="8322358" cy="5401530"/>
          </a:xfrm>
          <a:prstGeom prst="rect">
            <a:avLst/>
          </a:prstGeom>
        </p:spPr>
      </p:pic>
      <p:sp>
        <p:nvSpPr>
          <p:cNvPr id="2453" name="Google Shape;2453;p440"/>
          <p:cNvSpPr txBox="1">
            <a:spLocks noGrp="1"/>
          </p:cNvSpPr>
          <p:nvPr>
            <p:ph type="title" idx="4294967295"/>
          </p:nvPr>
        </p:nvSpPr>
        <p:spPr>
          <a:xfrm>
            <a:off x="338326" y="181776"/>
            <a:ext cx="8497500" cy="960000"/>
          </a:xfrm>
          <a:prstGeom prst="rect">
            <a:avLst/>
          </a:prstGeom>
        </p:spPr>
        <p:txBody>
          <a:bodyPr spcFirstLastPara="1" wrap="square" lIns="0" tIns="0" rIns="0" bIns="0" anchor="ctr" anchorCtr="0">
            <a:noAutofit/>
          </a:bodyPr>
          <a:lstStyle/>
          <a:p>
            <a:r>
              <a:rPr lang="en" sz="3000" dirty="0">
                <a:latin typeface="Montserrat" panose="02000505000000020004" pitchFamily="2" charset="77"/>
              </a:rPr>
              <a:t>Establishing the highest and first humanitarian drone corridors</a:t>
            </a:r>
            <a:endParaRPr sz="3000" dirty="0">
              <a:latin typeface="Montserrat" panose="02000505000000020004" pitchFamily="2" charset="77"/>
            </a:endParaRPr>
          </a:p>
        </p:txBody>
      </p:sp>
      <p:cxnSp>
        <p:nvCxnSpPr>
          <p:cNvPr id="2454" name="Google Shape;2454;p440"/>
          <p:cNvCxnSpPr/>
          <p:nvPr/>
        </p:nvCxnSpPr>
        <p:spPr>
          <a:xfrm>
            <a:off x="1426" y="24850"/>
            <a:ext cx="9159600" cy="0"/>
          </a:xfrm>
          <a:prstGeom prst="straightConnector1">
            <a:avLst/>
          </a:prstGeom>
          <a:noFill/>
          <a:ln w="76200" cap="flat" cmpd="sng">
            <a:solidFill>
              <a:srgbClr val="00638E"/>
            </a:solidFill>
            <a:prstDash val="solid"/>
            <a:round/>
            <a:headEnd type="none" w="sm" len="sm"/>
            <a:tailEnd type="none" w="sm" len="sm"/>
          </a:ln>
        </p:spPr>
      </p:cxnSp>
      <p:sp>
        <p:nvSpPr>
          <p:cNvPr id="2455" name="Google Shape;2455;p440"/>
          <p:cNvSpPr txBox="1"/>
          <p:nvPr/>
        </p:nvSpPr>
        <p:spPr>
          <a:xfrm>
            <a:off x="6248676" y="4387713"/>
            <a:ext cx="2860674" cy="787500"/>
          </a:xfrm>
          <a:prstGeom prst="rect">
            <a:avLst/>
          </a:prstGeom>
          <a:noFill/>
          <a:ln>
            <a:noFill/>
          </a:ln>
        </p:spPr>
        <p:txBody>
          <a:bodyPr spcFirstLastPara="1" wrap="square" lIns="91426" tIns="91426" rIns="91426" bIns="91426" anchor="t" anchorCtr="0">
            <a:noAutofit/>
          </a:bodyPr>
          <a:lstStyle/>
          <a:p>
            <a:pPr algn="r" defTabSz="914391"/>
            <a:r>
              <a:rPr lang="en" sz="1000" b="1" dirty="0">
                <a:solidFill>
                  <a:srgbClr val="212121"/>
                </a:solidFill>
                <a:latin typeface="Source Sans Pro"/>
                <a:ea typeface="Source Sans Pro"/>
                <a:cs typeface="Source Sans Pro"/>
                <a:sym typeface="Source Sans Pro"/>
              </a:rPr>
              <a:t>VANUATU</a:t>
            </a:r>
            <a:endParaRPr sz="1000" b="1" dirty="0">
              <a:solidFill>
                <a:srgbClr val="212121"/>
              </a:solidFill>
              <a:latin typeface="Source Sans Pro"/>
              <a:ea typeface="Source Sans Pro"/>
              <a:cs typeface="Source Sans Pro"/>
              <a:sym typeface="Source Sans Pro"/>
            </a:endParaRPr>
          </a:p>
          <a:p>
            <a:pPr algn="r" defTabSz="914391"/>
            <a:r>
              <a:rPr lang="en" dirty="0">
                <a:solidFill>
                  <a:srgbClr val="434343"/>
                </a:solidFill>
                <a:latin typeface="Source Sans Pro"/>
                <a:ea typeface="Source Sans Pro"/>
                <a:cs typeface="Source Sans Pro"/>
                <a:sym typeface="Source Sans Pro"/>
              </a:rPr>
              <a:t>Vaccine delivery; first baby vaccinated from drone delivery</a:t>
            </a:r>
            <a:endParaRPr dirty="0">
              <a:solidFill>
                <a:srgbClr val="434343"/>
              </a:solidFill>
              <a:latin typeface="Source Sans Pro"/>
              <a:ea typeface="Source Sans Pro"/>
              <a:cs typeface="Source Sans Pro"/>
              <a:sym typeface="Source Sans Pro"/>
            </a:endParaRPr>
          </a:p>
        </p:txBody>
      </p:sp>
      <p:sp>
        <p:nvSpPr>
          <p:cNvPr id="2456" name="Google Shape;2456;p440"/>
          <p:cNvSpPr txBox="1"/>
          <p:nvPr/>
        </p:nvSpPr>
        <p:spPr>
          <a:xfrm>
            <a:off x="9386550" y="29250"/>
            <a:ext cx="2039100" cy="1888200"/>
          </a:xfrm>
          <a:prstGeom prst="rect">
            <a:avLst/>
          </a:prstGeom>
          <a:noFill/>
          <a:ln>
            <a:noFill/>
          </a:ln>
        </p:spPr>
        <p:txBody>
          <a:bodyPr spcFirstLastPara="1" wrap="square" lIns="91426" tIns="91426" rIns="91426" bIns="91426" anchor="t" anchorCtr="0">
            <a:noAutofit/>
          </a:bodyPr>
          <a:lstStyle/>
          <a:p>
            <a:pPr defTabSz="914391"/>
            <a:r>
              <a:rPr lang="en" b="1" dirty="0">
                <a:solidFill>
                  <a:srgbClr val="FF00FF"/>
                </a:solidFill>
                <a:latin typeface="Source Sans Pro"/>
                <a:ea typeface="Source Sans Pro"/>
                <a:cs typeface="Source Sans Pro"/>
                <a:sym typeface="Source Sans Pro"/>
              </a:rPr>
              <a:t>TO UPDATE:</a:t>
            </a:r>
            <a:endParaRPr b="1" dirty="0">
              <a:solidFill>
                <a:srgbClr val="FF00FF"/>
              </a:solidFill>
              <a:latin typeface="Source Sans Pro"/>
              <a:ea typeface="Source Sans Pro"/>
              <a:cs typeface="Source Sans Pro"/>
              <a:sym typeface="Source Sans Pro"/>
            </a:endParaRPr>
          </a:p>
          <a:p>
            <a:pPr defTabSz="914391"/>
            <a:r>
              <a:rPr lang="en" dirty="0">
                <a:solidFill>
                  <a:srgbClr val="FF00FF"/>
                </a:solidFill>
                <a:latin typeface="Source Sans Pro"/>
                <a:ea typeface="Source Sans Pro"/>
                <a:cs typeface="Source Sans Pro"/>
                <a:sym typeface="Source Sans Pro"/>
              </a:rPr>
              <a:t>Export map from Drones spreadsheet</a:t>
            </a:r>
            <a:endParaRPr dirty="0">
              <a:solidFill>
                <a:srgbClr val="FF00FF"/>
              </a:solidFill>
              <a:latin typeface="Source Sans Pro"/>
              <a:ea typeface="Source Sans Pro"/>
              <a:cs typeface="Source Sans Pro"/>
              <a:sym typeface="Source Sans Pro"/>
            </a:endParaRPr>
          </a:p>
          <a:p>
            <a:pPr defTabSz="914391"/>
            <a:r>
              <a:rPr lang="en" u="sng" dirty="0">
                <a:solidFill>
                  <a:srgbClr val="0097A7"/>
                </a:solidFill>
                <a:latin typeface="Source Sans Pro"/>
                <a:ea typeface="Source Sans Pro"/>
                <a:cs typeface="Source Sans Pro"/>
                <a:sym typeface="Source Sans Pro"/>
                <a:hlinkClick r:id="rId4"/>
              </a:rPr>
              <a:t>https://docs.google.com/spreadsheets/d/1_HaXB64rud7jsnnmNteUXClGpqZ245RLlyUSynAd-Oo/edit?usp=sharing</a:t>
            </a:r>
            <a:endParaRPr dirty="0">
              <a:solidFill>
                <a:srgbClr val="FF00FF"/>
              </a:solidFill>
              <a:latin typeface="Source Sans Pro"/>
              <a:ea typeface="Source Sans Pro"/>
              <a:cs typeface="Source Sans Pro"/>
              <a:sym typeface="Source Sans Pro"/>
            </a:endParaRPr>
          </a:p>
          <a:p>
            <a:pPr defTabSz="914391"/>
            <a:endParaRPr dirty="0">
              <a:solidFill>
                <a:srgbClr val="FF00FF"/>
              </a:solidFill>
              <a:latin typeface="Source Sans Pro"/>
              <a:ea typeface="Source Sans Pro"/>
              <a:cs typeface="Source Sans Pro"/>
              <a:sym typeface="Source Sans Pro"/>
            </a:endParaRPr>
          </a:p>
        </p:txBody>
      </p:sp>
      <p:sp>
        <p:nvSpPr>
          <p:cNvPr id="2457" name="Google Shape;2457;p440"/>
          <p:cNvSpPr txBox="1"/>
          <p:nvPr/>
        </p:nvSpPr>
        <p:spPr>
          <a:xfrm>
            <a:off x="6171007" y="1839421"/>
            <a:ext cx="2760503" cy="787500"/>
          </a:xfrm>
          <a:prstGeom prst="rect">
            <a:avLst/>
          </a:prstGeom>
          <a:noFill/>
          <a:ln>
            <a:noFill/>
          </a:ln>
        </p:spPr>
        <p:txBody>
          <a:bodyPr spcFirstLastPara="1" wrap="square" lIns="91426" tIns="91426" rIns="91426" bIns="91426" anchor="t" anchorCtr="0">
            <a:noAutofit/>
          </a:bodyPr>
          <a:lstStyle/>
          <a:p>
            <a:pPr defTabSz="914391"/>
            <a:r>
              <a:rPr lang="en" sz="1000" b="1" dirty="0">
                <a:solidFill>
                  <a:srgbClr val="212121"/>
                </a:solidFill>
                <a:latin typeface="Source Sans Pro"/>
                <a:ea typeface="Source Sans Pro"/>
                <a:cs typeface="Source Sans Pro"/>
                <a:sym typeface="Source Sans Pro"/>
              </a:rPr>
              <a:t>KAZAKHSTAN drone corridors</a:t>
            </a:r>
            <a:endParaRPr sz="1000" b="1" dirty="0">
              <a:solidFill>
                <a:srgbClr val="212121"/>
              </a:solidFill>
              <a:latin typeface="Source Sans Pro"/>
              <a:ea typeface="Source Sans Pro"/>
              <a:cs typeface="Source Sans Pro"/>
              <a:sym typeface="Source Sans Pro"/>
            </a:endParaRPr>
          </a:p>
          <a:p>
            <a:pPr defTabSz="914391"/>
            <a:r>
              <a:rPr lang="en" dirty="0">
                <a:solidFill>
                  <a:srgbClr val="434343"/>
                </a:solidFill>
                <a:latin typeface="Source Sans Pro"/>
                <a:ea typeface="Source Sans Pro"/>
                <a:cs typeface="Source Sans Pro"/>
                <a:sym typeface="Source Sans Pro"/>
              </a:rPr>
              <a:t>Search and rescue, training, emergency response; 5,000 sq. km, 5,000m AGL (highest corridor)</a:t>
            </a:r>
            <a:endParaRPr dirty="0">
              <a:solidFill>
                <a:srgbClr val="434343"/>
              </a:solidFill>
              <a:latin typeface="Source Sans Pro"/>
              <a:ea typeface="Source Sans Pro"/>
              <a:cs typeface="Source Sans Pro"/>
              <a:sym typeface="Source Sans Pro"/>
            </a:endParaRPr>
          </a:p>
        </p:txBody>
      </p:sp>
      <p:sp>
        <p:nvSpPr>
          <p:cNvPr id="2458" name="Google Shape;2458;p440"/>
          <p:cNvSpPr txBox="1"/>
          <p:nvPr/>
        </p:nvSpPr>
        <p:spPr>
          <a:xfrm>
            <a:off x="4940889" y="3620304"/>
            <a:ext cx="2699431" cy="787500"/>
          </a:xfrm>
          <a:prstGeom prst="rect">
            <a:avLst/>
          </a:prstGeom>
          <a:noFill/>
          <a:ln>
            <a:noFill/>
          </a:ln>
        </p:spPr>
        <p:txBody>
          <a:bodyPr spcFirstLastPara="1" wrap="square" lIns="91426" tIns="91426" rIns="91426" bIns="91426" anchor="t" anchorCtr="0">
            <a:noAutofit/>
          </a:bodyPr>
          <a:lstStyle/>
          <a:p>
            <a:pPr defTabSz="914391"/>
            <a:r>
              <a:rPr lang="en" sz="1000" b="1" dirty="0">
                <a:solidFill>
                  <a:srgbClr val="212121"/>
                </a:solidFill>
                <a:latin typeface="Source Sans Pro"/>
                <a:ea typeface="Source Sans Pro"/>
                <a:cs typeface="Source Sans Pro"/>
                <a:sym typeface="Source Sans Pro"/>
              </a:rPr>
              <a:t>MALAWI drone corridor</a:t>
            </a:r>
            <a:endParaRPr sz="1000" b="1" dirty="0">
              <a:solidFill>
                <a:srgbClr val="212121"/>
              </a:solidFill>
              <a:latin typeface="Source Sans Pro"/>
              <a:ea typeface="Source Sans Pro"/>
              <a:cs typeface="Source Sans Pro"/>
              <a:sym typeface="Source Sans Pro"/>
            </a:endParaRPr>
          </a:p>
          <a:p>
            <a:pPr defTabSz="914391"/>
            <a:r>
              <a:rPr lang="en" dirty="0">
                <a:solidFill>
                  <a:srgbClr val="434343"/>
                </a:solidFill>
                <a:latin typeface="Source Sans Pro"/>
                <a:ea typeface="Source Sans Pro"/>
                <a:cs typeface="Source Sans Pro"/>
                <a:sym typeface="Source Sans Pro"/>
              </a:rPr>
              <a:t>World’s first drone corridor for humanitarian cases; &gt;5,000 sq. km (largest corridor), 400m AGL</a:t>
            </a:r>
            <a:endParaRPr dirty="0">
              <a:solidFill>
                <a:srgbClr val="434343"/>
              </a:solidFill>
              <a:latin typeface="Source Sans Pro"/>
              <a:ea typeface="Source Sans Pro"/>
              <a:cs typeface="Source Sans Pro"/>
              <a:sym typeface="Source Sans Pro"/>
            </a:endParaRPr>
          </a:p>
        </p:txBody>
      </p:sp>
      <p:sp>
        <p:nvSpPr>
          <p:cNvPr id="2459" name="Google Shape;2459;p440"/>
          <p:cNvSpPr txBox="1"/>
          <p:nvPr/>
        </p:nvSpPr>
        <p:spPr>
          <a:xfrm>
            <a:off x="2677476" y="3010692"/>
            <a:ext cx="1509600" cy="787500"/>
          </a:xfrm>
          <a:prstGeom prst="rect">
            <a:avLst/>
          </a:prstGeom>
          <a:noFill/>
          <a:ln>
            <a:noFill/>
          </a:ln>
        </p:spPr>
        <p:txBody>
          <a:bodyPr spcFirstLastPara="1" wrap="square" lIns="91426" tIns="91426" rIns="91426" bIns="91426" anchor="t" anchorCtr="0">
            <a:noAutofit/>
          </a:bodyPr>
          <a:lstStyle/>
          <a:p>
            <a:pPr algn="r" defTabSz="914391"/>
            <a:r>
              <a:rPr lang="en" sz="1000" b="1" dirty="0">
                <a:solidFill>
                  <a:srgbClr val="00638E"/>
                </a:solidFill>
                <a:latin typeface="Source Sans Pro"/>
                <a:ea typeface="Source Sans Pro"/>
                <a:cs typeface="Source Sans Pro"/>
                <a:sym typeface="Source Sans Pro"/>
              </a:rPr>
              <a:t>[soon] SIERRA LEONE</a:t>
            </a:r>
            <a:endParaRPr sz="1000" b="1" dirty="0">
              <a:solidFill>
                <a:srgbClr val="00638E"/>
              </a:solidFill>
              <a:latin typeface="Source Sans Pro"/>
              <a:ea typeface="Source Sans Pro"/>
              <a:cs typeface="Source Sans Pro"/>
              <a:sym typeface="Source Sans Pro"/>
            </a:endParaRPr>
          </a:p>
          <a:p>
            <a:pPr algn="r" defTabSz="914391"/>
            <a:r>
              <a:rPr lang="en" dirty="0">
                <a:solidFill>
                  <a:srgbClr val="434343"/>
                </a:solidFill>
                <a:latin typeface="Source Sans Pro"/>
                <a:ea typeface="Source Sans Pro"/>
                <a:cs typeface="Source Sans Pro"/>
                <a:sym typeface="Source Sans Pro"/>
              </a:rPr>
              <a:t>Imagery and emergencies</a:t>
            </a:r>
            <a:endParaRPr dirty="0">
              <a:solidFill>
                <a:srgbClr val="434343"/>
              </a:solidFill>
              <a:latin typeface="Source Sans Pro"/>
              <a:ea typeface="Source Sans Pro"/>
              <a:cs typeface="Source Sans Pro"/>
              <a:sym typeface="Source Sans Pro"/>
            </a:endParaRPr>
          </a:p>
        </p:txBody>
      </p:sp>
      <p:cxnSp>
        <p:nvCxnSpPr>
          <p:cNvPr id="2460" name="Google Shape;2460;p440"/>
          <p:cNvCxnSpPr/>
          <p:nvPr/>
        </p:nvCxnSpPr>
        <p:spPr>
          <a:xfrm>
            <a:off x="4258626" y="2958276"/>
            <a:ext cx="9300" cy="758400"/>
          </a:xfrm>
          <a:prstGeom prst="straightConnector1">
            <a:avLst/>
          </a:prstGeom>
          <a:noFill/>
          <a:ln w="9525" cap="flat" cmpd="sng">
            <a:solidFill>
              <a:schemeClr val="accent2"/>
            </a:solidFill>
            <a:prstDash val="solid"/>
            <a:round/>
            <a:headEnd type="none" w="med" len="med"/>
            <a:tailEnd type="oval" w="med" len="med"/>
          </a:ln>
        </p:spPr>
      </p:cxnSp>
      <p:cxnSp>
        <p:nvCxnSpPr>
          <p:cNvPr id="2461" name="Google Shape;2461;p440"/>
          <p:cNvCxnSpPr>
            <a:cxnSpLocks/>
          </p:cNvCxnSpPr>
          <p:nvPr/>
        </p:nvCxnSpPr>
        <p:spPr>
          <a:xfrm flipH="1">
            <a:off x="5293500" y="4496234"/>
            <a:ext cx="3047311" cy="0"/>
          </a:xfrm>
          <a:prstGeom prst="straightConnector1">
            <a:avLst/>
          </a:prstGeom>
          <a:noFill/>
          <a:ln w="19050" cap="flat" cmpd="sng">
            <a:solidFill>
              <a:schemeClr val="dk2"/>
            </a:solidFill>
            <a:prstDash val="dot"/>
            <a:round/>
            <a:headEnd type="triangle" w="med" len="med"/>
            <a:tailEnd type="none" w="med" len="med"/>
          </a:ln>
        </p:spPr>
      </p:cxnSp>
      <p:cxnSp>
        <p:nvCxnSpPr>
          <p:cNvPr id="2462" name="Google Shape;2462;p440"/>
          <p:cNvCxnSpPr>
            <a:cxnSpLocks/>
          </p:cNvCxnSpPr>
          <p:nvPr/>
        </p:nvCxnSpPr>
        <p:spPr>
          <a:xfrm flipH="1" flipV="1">
            <a:off x="6514631" y="2857500"/>
            <a:ext cx="1727327" cy="1511548"/>
          </a:xfrm>
          <a:prstGeom prst="straightConnector1">
            <a:avLst/>
          </a:prstGeom>
          <a:noFill/>
          <a:ln w="19050" cap="flat" cmpd="sng">
            <a:solidFill>
              <a:schemeClr val="dk2"/>
            </a:solidFill>
            <a:prstDash val="dot"/>
            <a:round/>
            <a:headEnd type="none" w="med" len="med"/>
            <a:tailEnd type="triangle" w="med" len="med"/>
          </a:ln>
        </p:spPr>
      </p:cxnSp>
      <p:cxnSp>
        <p:nvCxnSpPr>
          <p:cNvPr id="2463" name="Google Shape;2463;p440"/>
          <p:cNvCxnSpPr/>
          <p:nvPr/>
        </p:nvCxnSpPr>
        <p:spPr>
          <a:xfrm>
            <a:off x="4336650" y="1735950"/>
            <a:ext cx="9300" cy="685200"/>
          </a:xfrm>
          <a:prstGeom prst="straightConnector1">
            <a:avLst/>
          </a:prstGeom>
          <a:noFill/>
          <a:ln w="9525" cap="flat" cmpd="sng">
            <a:solidFill>
              <a:schemeClr val="accent2"/>
            </a:solidFill>
            <a:prstDash val="solid"/>
            <a:round/>
            <a:headEnd type="none" w="med" len="med"/>
            <a:tailEnd type="oval" w="med" len="med"/>
          </a:ln>
        </p:spPr>
      </p:cxnSp>
      <p:sp>
        <p:nvSpPr>
          <p:cNvPr id="2464" name="Google Shape;2464;p440"/>
          <p:cNvSpPr txBox="1"/>
          <p:nvPr/>
        </p:nvSpPr>
        <p:spPr>
          <a:xfrm>
            <a:off x="2793676" y="1633658"/>
            <a:ext cx="1509600" cy="787500"/>
          </a:xfrm>
          <a:prstGeom prst="rect">
            <a:avLst/>
          </a:prstGeom>
          <a:noFill/>
          <a:ln>
            <a:noFill/>
          </a:ln>
        </p:spPr>
        <p:txBody>
          <a:bodyPr spcFirstLastPara="1" wrap="square" lIns="91426" tIns="91426" rIns="91426" bIns="91426" anchor="t" anchorCtr="0">
            <a:noAutofit/>
          </a:bodyPr>
          <a:lstStyle/>
          <a:p>
            <a:pPr algn="r" defTabSz="914391"/>
            <a:r>
              <a:rPr lang="en" sz="1000" b="1">
                <a:solidFill>
                  <a:srgbClr val="00638E"/>
                </a:solidFill>
                <a:latin typeface="Source Sans Pro"/>
                <a:ea typeface="Source Sans Pro"/>
                <a:cs typeface="Source Sans Pro"/>
                <a:sym typeface="Source Sans Pro"/>
              </a:rPr>
              <a:t>[soon] IRELAND</a:t>
            </a:r>
            <a:endParaRPr sz="1000" b="1">
              <a:solidFill>
                <a:srgbClr val="00638E"/>
              </a:solidFill>
              <a:latin typeface="Source Sans Pro"/>
              <a:ea typeface="Source Sans Pro"/>
              <a:cs typeface="Source Sans Pro"/>
              <a:sym typeface="Source Sans Pro"/>
            </a:endParaRPr>
          </a:p>
          <a:p>
            <a:pPr algn="r" defTabSz="914391"/>
            <a:r>
              <a:rPr lang="en">
                <a:solidFill>
                  <a:srgbClr val="434343"/>
                </a:solidFill>
                <a:latin typeface="Source Sans Pro"/>
                <a:ea typeface="Source Sans Pro"/>
                <a:cs typeface="Source Sans Pro"/>
                <a:sym typeface="Source Sans Pro"/>
              </a:rPr>
              <a:t>Technical Collaboration</a:t>
            </a:r>
            <a:endParaRPr>
              <a:solidFill>
                <a:srgbClr val="434343"/>
              </a:solidFill>
              <a:latin typeface="Source Sans Pro"/>
              <a:ea typeface="Source Sans Pro"/>
              <a:cs typeface="Source Sans Pro"/>
              <a:sym typeface="Source Sans Pro"/>
            </a:endParaRPr>
          </a:p>
        </p:txBody>
      </p:sp>
      <p:sp>
        <p:nvSpPr>
          <p:cNvPr id="2465" name="Google Shape;2465;p440"/>
          <p:cNvSpPr txBox="1"/>
          <p:nvPr/>
        </p:nvSpPr>
        <p:spPr>
          <a:xfrm>
            <a:off x="3354949" y="4497298"/>
            <a:ext cx="1509600" cy="787500"/>
          </a:xfrm>
          <a:prstGeom prst="rect">
            <a:avLst/>
          </a:prstGeom>
          <a:noFill/>
          <a:ln>
            <a:noFill/>
          </a:ln>
        </p:spPr>
        <p:txBody>
          <a:bodyPr spcFirstLastPara="1" wrap="square" lIns="91426" tIns="91426" rIns="91426" bIns="91426" anchor="t" anchorCtr="0">
            <a:noAutofit/>
          </a:bodyPr>
          <a:lstStyle/>
          <a:p>
            <a:pPr algn="r" defTabSz="914391"/>
            <a:r>
              <a:rPr lang="en" sz="1000" b="1" dirty="0">
                <a:solidFill>
                  <a:srgbClr val="00638E"/>
                </a:solidFill>
                <a:latin typeface="Source Sans Pro"/>
                <a:ea typeface="Source Sans Pro"/>
                <a:cs typeface="Source Sans Pro"/>
                <a:sym typeface="Source Sans Pro"/>
              </a:rPr>
              <a:t>[soon] NAMIBIA</a:t>
            </a:r>
            <a:endParaRPr sz="1000" b="1" dirty="0">
              <a:solidFill>
                <a:srgbClr val="00638E"/>
              </a:solidFill>
              <a:latin typeface="Source Sans Pro"/>
              <a:ea typeface="Source Sans Pro"/>
              <a:cs typeface="Source Sans Pro"/>
              <a:sym typeface="Source Sans Pro"/>
            </a:endParaRPr>
          </a:p>
          <a:p>
            <a:pPr algn="r" defTabSz="914391"/>
            <a:r>
              <a:rPr lang="en" dirty="0">
                <a:solidFill>
                  <a:srgbClr val="434343"/>
                </a:solidFill>
                <a:latin typeface="Source Sans Pro"/>
                <a:ea typeface="Source Sans Pro"/>
                <a:cs typeface="Source Sans Pro"/>
                <a:sym typeface="Source Sans Pro"/>
              </a:rPr>
              <a:t>Drone delivery network</a:t>
            </a:r>
            <a:endParaRPr dirty="0">
              <a:solidFill>
                <a:srgbClr val="434343"/>
              </a:solidFill>
              <a:latin typeface="Source Sans Pro"/>
              <a:ea typeface="Source Sans Pro"/>
              <a:cs typeface="Source Sans Pro"/>
              <a:sym typeface="Source Sans Pro"/>
            </a:endParaRPr>
          </a:p>
        </p:txBody>
      </p:sp>
      <p:sp>
        <p:nvSpPr>
          <p:cNvPr id="20" name="Google Shape;2465;p440">
            <a:extLst>
              <a:ext uri="{FF2B5EF4-FFF2-40B4-BE49-F238E27FC236}">
                <a16:creationId xmlns:a16="http://schemas.microsoft.com/office/drawing/2014/main" id="{3BF5592D-AE86-6B40-8EB1-53F4183FD6E1}"/>
              </a:ext>
            </a:extLst>
          </p:cNvPr>
          <p:cNvSpPr txBox="1"/>
          <p:nvPr/>
        </p:nvSpPr>
        <p:spPr>
          <a:xfrm>
            <a:off x="4614557" y="3088080"/>
            <a:ext cx="2333490" cy="787500"/>
          </a:xfrm>
          <a:prstGeom prst="rect">
            <a:avLst/>
          </a:prstGeom>
          <a:noFill/>
          <a:ln>
            <a:noFill/>
          </a:ln>
        </p:spPr>
        <p:txBody>
          <a:bodyPr spcFirstLastPara="1" wrap="square" lIns="91426" tIns="91426" rIns="91426" bIns="91426" anchor="t" anchorCtr="0">
            <a:noAutofit/>
          </a:bodyPr>
          <a:lstStyle/>
          <a:p>
            <a:pPr algn="r" defTabSz="914391"/>
            <a:r>
              <a:rPr lang="en" sz="1000" b="1" dirty="0">
                <a:solidFill>
                  <a:srgbClr val="00638E"/>
                </a:solidFill>
                <a:latin typeface="Source Sans Pro"/>
                <a:ea typeface="Source Sans Pro"/>
                <a:cs typeface="Source Sans Pro"/>
                <a:sym typeface="Source Sans Pro"/>
              </a:rPr>
              <a:t>[soon] INDIA</a:t>
            </a:r>
            <a:endParaRPr sz="1000" b="1" dirty="0">
              <a:solidFill>
                <a:srgbClr val="00638E"/>
              </a:solidFill>
              <a:latin typeface="Source Sans Pro"/>
              <a:ea typeface="Source Sans Pro"/>
              <a:cs typeface="Source Sans Pro"/>
              <a:sym typeface="Source Sans Pro"/>
            </a:endParaRPr>
          </a:p>
          <a:p>
            <a:pPr algn="r" defTabSz="914391"/>
            <a:r>
              <a:rPr lang="en" dirty="0">
                <a:solidFill>
                  <a:srgbClr val="434343"/>
                </a:solidFill>
                <a:latin typeface="Source Sans Pro"/>
                <a:ea typeface="Source Sans Pro"/>
                <a:cs typeface="Source Sans Pro"/>
                <a:sym typeface="Source Sans Pro"/>
              </a:rPr>
              <a:t>Vaccine delivery</a:t>
            </a:r>
            <a:endParaRPr dirty="0">
              <a:solidFill>
                <a:srgbClr val="434343"/>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202535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374"/>
        <p:cNvGrpSpPr/>
        <p:nvPr/>
      </p:nvGrpSpPr>
      <p:grpSpPr>
        <a:xfrm>
          <a:off x="0" y="0"/>
          <a:ext cx="0" cy="0"/>
          <a:chOff x="0" y="0"/>
          <a:chExt cx="0" cy="0"/>
        </a:xfrm>
      </p:grpSpPr>
      <p:sp>
        <p:nvSpPr>
          <p:cNvPr id="375" name="Google Shape;375;p70"/>
          <p:cNvSpPr txBox="1">
            <a:spLocks noGrp="1"/>
          </p:cNvSpPr>
          <p:nvPr>
            <p:ph type="ctrTitle"/>
          </p:nvPr>
        </p:nvSpPr>
        <p:spPr>
          <a:xfrm>
            <a:off x="667601" y="2522550"/>
            <a:ext cx="78087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rPr>
              <a:t>Malawi</a:t>
            </a:r>
            <a:endParaRPr sz="3000">
              <a:solidFill>
                <a:schemeClr val="lt2"/>
              </a:solidFill>
            </a:endParaRPr>
          </a:p>
        </p:txBody>
      </p:sp>
    </p:spTree>
    <p:extLst>
      <p:ext uri="{BB962C8B-B14F-4D97-AF65-F5344CB8AC3E}">
        <p14:creationId xmlns:p14="http://schemas.microsoft.com/office/powerpoint/2010/main" val="353757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0"/>
        <p:cNvGrpSpPr/>
        <p:nvPr/>
      </p:nvGrpSpPr>
      <p:grpSpPr>
        <a:xfrm>
          <a:off x="0" y="0"/>
          <a:ext cx="0" cy="0"/>
          <a:chOff x="0" y="0"/>
          <a:chExt cx="0" cy="0"/>
        </a:xfrm>
      </p:grpSpPr>
      <p:pic>
        <p:nvPicPr>
          <p:cNvPr id="381" name="Google Shape;381;p71"/>
          <p:cNvPicPr preferRelativeResize="0"/>
          <p:nvPr/>
        </p:nvPicPr>
        <p:blipFill rotWithShape="1">
          <a:blip r:embed="rId3">
            <a:alphaModFix amt="40000"/>
          </a:blip>
          <a:srcRect t="10882" b="4429"/>
          <a:stretch/>
        </p:blipFill>
        <p:spPr>
          <a:xfrm>
            <a:off x="0" y="0"/>
            <a:ext cx="9144000" cy="5715002"/>
          </a:xfrm>
          <a:prstGeom prst="rect">
            <a:avLst/>
          </a:prstGeom>
          <a:noFill/>
          <a:ln>
            <a:noFill/>
          </a:ln>
        </p:spPr>
      </p:pic>
      <p:sp>
        <p:nvSpPr>
          <p:cNvPr id="382" name="Google Shape;382;p71"/>
          <p:cNvSpPr txBox="1"/>
          <p:nvPr/>
        </p:nvSpPr>
        <p:spPr>
          <a:xfrm>
            <a:off x="6951550" y="10222"/>
            <a:ext cx="2056200" cy="5217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F3F3F3"/>
              </a:buClr>
              <a:buSzPts val="600"/>
              <a:buFont typeface="Georgia"/>
              <a:buNone/>
              <a:tabLst/>
              <a:defRPr/>
            </a:pPr>
            <a:r>
              <a:rPr kumimoji="0" lang="en" sz="600" b="0" i="1" u="none" strike="noStrike" kern="0" cap="none" spc="0" normalizeH="0" baseline="0" noProof="0">
                <a:ln>
                  <a:noFill/>
                </a:ln>
                <a:solidFill>
                  <a:srgbClr val="F3F3F3"/>
                </a:solidFill>
                <a:effectLst/>
                <a:uLnTx/>
                <a:uFillTx/>
                <a:latin typeface="Georgia"/>
                <a:ea typeface="Georgia"/>
                <a:cs typeface="Georgia"/>
                <a:sym typeface="Georgia"/>
              </a:rPr>
              <a:t>Foto by: Mark Fischer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383;p71"/>
          <p:cNvSpPr txBox="1"/>
          <p:nvPr/>
        </p:nvSpPr>
        <p:spPr>
          <a:xfrm>
            <a:off x="1990199" y="42472"/>
            <a:ext cx="5163600" cy="125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3600" b="1" i="0" u="none" strike="noStrike" kern="0" cap="none" spc="0" normalizeH="0" baseline="0" noProof="0">
                <a:ln>
                  <a:noFill/>
                </a:ln>
                <a:solidFill>
                  <a:srgbClr val="FFFFFF"/>
                </a:solidFill>
                <a:effectLst/>
                <a:uLnTx/>
                <a:uFillTx/>
                <a:latin typeface="Montserrat"/>
                <a:ea typeface="Montserrat"/>
                <a:cs typeface="Montserrat"/>
                <a:sym typeface="Montserrat"/>
              </a:rPr>
              <a:t>Malawi</a:t>
            </a:r>
            <a:endParaRPr kumimoji="0" sz="36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384" name="Google Shape;384;p71"/>
          <p:cNvCxnSpPr/>
          <p:nvPr/>
        </p:nvCxnSpPr>
        <p:spPr>
          <a:xfrm>
            <a:off x="4280249" y="820062"/>
            <a:ext cx="583500" cy="0"/>
          </a:xfrm>
          <a:prstGeom prst="straightConnector1">
            <a:avLst/>
          </a:prstGeom>
          <a:noFill/>
          <a:ln w="152400" cap="flat" cmpd="sng">
            <a:solidFill>
              <a:srgbClr val="FFD22E"/>
            </a:solidFill>
            <a:prstDash val="solid"/>
            <a:round/>
            <a:headEnd type="none" w="sm" len="sm"/>
            <a:tailEnd type="none" w="sm" len="sm"/>
          </a:ln>
        </p:spPr>
      </p:cxnSp>
      <p:sp>
        <p:nvSpPr>
          <p:cNvPr id="385" name="Google Shape;385;p71"/>
          <p:cNvSpPr txBox="1"/>
          <p:nvPr/>
        </p:nvSpPr>
        <p:spPr>
          <a:xfrm>
            <a:off x="227775" y="1373572"/>
            <a:ext cx="8709600" cy="3531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Population &gt;18 million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1" i="0" u="none" strike="noStrike" kern="0" cap="none" spc="0" normalizeH="0" baseline="0" noProof="0">
                <a:ln>
                  <a:noFill/>
                </a:ln>
                <a:solidFill>
                  <a:srgbClr val="FFFFFF"/>
                </a:solidFill>
                <a:effectLst/>
                <a:uLnTx/>
                <a:uFillTx/>
                <a:latin typeface="Montserrat"/>
                <a:ea typeface="Montserrat"/>
                <a:cs typeface="Montserrat"/>
                <a:sym typeface="Montserrat"/>
              </a:rPr>
              <a:t>Malnutrition:</a:t>
            </a: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 46% stunting</a:t>
            </a: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1" i="0" u="none" strike="noStrike" kern="0" cap="none" spc="0" normalizeH="0" baseline="0" noProof="0">
                <a:ln>
                  <a:noFill/>
                </a:ln>
                <a:solidFill>
                  <a:srgbClr val="FFFFFF"/>
                </a:solidFill>
                <a:effectLst/>
                <a:uLnTx/>
                <a:uFillTx/>
                <a:latin typeface="Montserrat"/>
                <a:ea typeface="Montserrat"/>
                <a:cs typeface="Montserrat"/>
                <a:sym typeface="Montserrat"/>
              </a:rPr>
              <a:t>Floods </a:t>
            </a: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cause hundreds of deaths each year &amp; tens of thousands displacements</a:t>
            </a: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1" i="0" u="none" strike="noStrike" kern="0" cap="none" spc="0" normalizeH="0" baseline="0" noProof="0">
                <a:ln>
                  <a:noFill/>
                </a:ln>
                <a:solidFill>
                  <a:srgbClr val="FFFFFF"/>
                </a:solidFill>
                <a:effectLst/>
                <a:uLnTx/>
                <a:uFillTx/>
                <a:latin typeface="Montserrat"/>
                <a:ea typeface="Montserrat"/>
                <a:cs typeface="Montserrat"/>
                <a:sym typeface="Montserrat"/>
              </a:rPr>
              <a:t>Health: </a:t>
            </a:r>
            <a:endParaRPr kumimoji="0" sz="2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914400" marR="0" lvl="1"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Malaria, cholera and diarrhoea major causes of death among children</a:t>
            </a: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914400" marR="0" lvl="1"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30,000 newborn HIV infections per year</a:t>
            </a: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1371600" marR="0" lvl="2"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Lack of infrastructure: 11 days to get HIV blood samples to laboratory and up to 4 weeks for results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1" u="none" strike="noStrike" kern="0" cap="none" spc="0" normalizeH="0" baseline="0" noProof="0">
              <a:ln>
                <a:noFill/>
              </a:ln>
              <a:solidFill>
                <a:srgbClr val="FFFFFF"/>
              </a:solidFill>
              <a:effectLst/>
              <a:uLnTx/>
              <a:uFillTx/>
              <a:latin typeface="Georgia"/>
              <a:ea typeface="Georgia"/>
              <a:cs typeface="Georgia"/>
              <a:sym typeface="Georgia"/>
            </a:endParaRPr>
          </a:p>
        </p:txBody>
      </p:sp>
      <p:sp>
        <p:nvSpPr>
          <p:cNvPr id="386" name="Google Shape;386;p71"/>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387;p71"/>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1992109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92"/>
        <p:cNvGrpSpPr/>
        <p:nvPr/>
      </p:nvGrpSpPr>
      <p:grpSpPr>
        <a:xfrm>
          <a:off x="0" y="0"/>
          <a:ext cx="0" cy="0"/>
          <a:chOff x="0" y="0"/>
          <a:chExt cx="0" cy="0"/>
        </a:xfrm>
      </p:grpSpPr>
      <p:grpSp>
        <p:nvGrpSpPr>
          <p:cNvPr id="393" name="Google Shape;393;p72"/>
          <p:cNvGrpSpPr/>
          <p:nvPr/>
        </p:nvGrpSpPr>
        <p:grpSpPr>
          <a:xfrm>
            <a:off x="227773" y="94644"/>
            <a:ext cx="3086859" cy="2841187"/>
            <a:chOff x="5689600" y="1229246"/>
            <a:chExt cx="3647476" cy="3389225"/>
          </a:xfrm>
        </p:grpSpPr>
        <p:grpSp>
          <p:nvGrpSpPr>
            <p:cNvPr id="394" name="Google Shape;394;p72"/>
            <p:cNvGrpSpPr/>
            <p:nvPr/>
          </p:nvGrpSpPr>
          <p:grpSpPr>
            <a:xfrm>
              <a:off x="5689600" y="1229246"/>
              <a:ext cx="3647476" cy="3389225"/>
              <a:chOff x="5689600" y="1229246"/>
              <a:chExt cx="3647476" cy="3389225"/>
            </a:xfrm>
          </p:grpSpPr>
          <p:grpSp>
            <p:nvGrpSpPr>
              <p:cNvPr id="395" name="Google Shape;395;p72"/>
              <p:cNvGrpSpPr/>
              <p:nvPr/>
            </p:nvGrpSpPr>
            <p:grpSpPr>
              <a:xfrm>
                <a:off x="5689600" y="1229246"/>
                <a:ext cx="3647476" cy="3389225"/>
                <a:chOff x="5689600" y="1229246"/>
                <a:chExt cx="3647476" cy="3389225"/>
              </a:xfrm>
            </p:grpSpPr>
            <p:pic>
              <p:nvPicPr>
                <p:cNvPr id="396" name="Google Shape;396;p72" descr="Malawi-Drone-Corridor.png"/>
                <p:cNvPicPr preferRelativeResize="0"/>
                <p:nvPr/>
              </p:nvPicPr>
              <p:blipFill rotWithShape="1">
                <a:blip r:embed="rId3">
                  <a:alphaModFix/>
                </a:blip>
                <a:srcRect r="28202" b="37453"/>
                <a:stretch/>
              </p:blipFill>
              <p:spPr>
                <a:xfrm>
                  <a:off x="5689600" y="1229246"/>
                  <a:ext cx="3647476" cy="3389225"/>
                </a:xfrm>
                <a:prstGeom prst="rect">
                  <a:avLst/>
                </a:prstGeom>
                <a:noFill/>
                <a:ln>
                  <a:noFill/>
                </a:ln>
              </p:spPr>
            </p:pic>
            <p:cxnSp>
              <p:nvCxnSpPr>
                <p:cNvPr id="397" name="Google Shape;397;p72"/>
                <p:cNvCxnSpPr/>
                <p:nvPr/>
              </p:nvCxnSpPr>
              <p:spPr>
                <a:xfrm rot="10800000" flipH="1">
                  <a:off x="7269987" y="2878578"/>
                  <a:ext cx="1569300" cy="58800"/>
                </a:xfrm>
                <a:prstGeom prst="straightConnector1">
                  <a:avLst/>
                </a:prstGeom>
                <a:noFill/>
                <a:ln w="25400" cap="flat" cmpd="sng">
                  <a:solidFill>
                    <a:schemeClr val="dk1"/>
                  </a:solidFill>
                  <a:prstDash val="solid"/>
                  <a:round/>
                  <a:headEnd type="stealth" w="med" len="med"/>
                  <a:tailEnd type="stealth" w="med" len="med"/>
                </a:ln>
              </p:spPr>
            </p:cxnSp>
          </p:grpSp>
          <p:sp>
            <p:nvSpPr>
              <p:cNvPr id="398" name="Google Shape;398;p72"/>
              <p:cNvSpPr/>
              <p:nvPr/>
            </p:nvSpPr>
            <p:spPr>
              <a:xfrm>
                <a:off x="8079030" y="2541603"/>
                <a:ext cx="721800" cy="307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C0C0C"/>
                  </a:buClr>
                  <a:buSzPts val="1400"/>
                  <a:buFont typeface="Arial"/>
                  <a:buNone/>
                  <a:tabLst/>
                  <a:defRPr/>
                </a:pPr>
                <a:r>
                  <a:rPr kumimoji="0" lang="en" sz="1400" b="0" i="1" u="none" strike="noStrike" kern="0" cap="none" spc="0" normalizeH="0" baseline="0" noProof="0">
                    <a:ln>
                      <a:noFill/>
                    </a:ln>
                    <a:solidFill>
                      <a:srgbClr val="0C0C0C"/>
                    </a:solidFill>
                    <a:effectLst/>
                    <a:uLnTx/>
                    <a:uFillTx/>
                    <a:latin typeface="Arial"/>
                    <a:ea typeface="Arial"/>
                    <a:cs typeface="Arial"/>
                    <a:sym typeface="Arial"/>
                  </a:rPr>
                  <a:t>4</a:t>
                </a:r>
                <a:r>
                  <a:rPr kumimoji="0" lang="en" sz="1400" b="0" i="1" u="none" strike="noStrike" kern="0" cap="none" spc="0" normalizeH="0" baseline="0" noProof="0">
                    <a:ln>
                      <a:noFill/>
                    </a:ln>
                    <a:solidFill>
                      <a:srgbClr val="0C0C0C"/>
                    </a:solidFill>
                    <a:effectLst/>
                    <a:uLnTx/>
                    <a:uFillTx/>
                    <a:latin typeface="Arial"/>
                    <a:cs typeface="Arial"/>
                    <a:sym typeface="Arial"/>
                  </a:rPr>
                  <a:t>0 </a:t>
                </a:r>
                <a:r>
                  <a:rPr kumimoji="0" lang="en" sz="1400" b="0" i="1" u="none" strike="noStrike" kern="0" cap="none" spc="0" normalizeH="0" baseline="0" noProof="0">
                    <a:ln>
                      <a:noFill/>
                    </a:ln>
                    <a:solidFill>
                      <a:srgbClr val="0C0C0C"/>
                    </a:solidFill>
                    <a:effectLst/>
                    <a:uLnTx/>
                    <a:uFillTx/>
                    <a:latin typeface="Arial"/>
                    <a:ea typeface="Arial"/>
                    <a:cs typeface="Arial"/>
                    <a:sym typeface="Arial"/>
                  </a:rPr>
                  <a:t>km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99" name="Google Shape;399;p72"/>
            <p:cNvGrpSpPr/>
            <p:nvPr/>
          </p:nvGrpSpPr>
          <p:grpSpPr>
            <a:xfrm>
              <a:off x="5975561" y="1397848"/>
              <a:ext cx="2842105" cy="3073444"/>
              <a:chOff x="5975561" y="1397848"/>
              <a:chExt cx="2842105" cy="3073444"/>
            </a:xfrm>
          </p:grpSpPr>
          <p:sp>
            <p:nvSpPr>
              <p:cNvPr id="400" name="Google Shape;400;p72"/>
              <p:cNvSpPr/>
              <p:nvPr/>
            </p:nvSpPr>
            <p:spPr>
              <a:xfrm rot="-323745">
                <a:off x="5997619" y="2921031"/>
                <a:ext cx="1553684" cy="543000"/>
              </a:xfrm>
              <a:prstGeom prst="rect">
                <a:avLst/>
              </a:prstGeom>
              <a:noFill/>
              <a:ln w="28575" cap="flat" cmpd="sng">
                <a:solidFill>
                  <a:schemeClr val="accent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01" name="Google Shape;401;p72"/>
              <p:cNvSpPr/>
              <p:nvPr/>
            </p:nvSpPr>
            <p:spPr>
              <a:xfrm rot="-9957080">
                <a:off x="7092767" y="2847124"/>
                <a:ext cx="1678298" cy="590380"/>
              </a:xfrm>
              <a:prstGeom prst="rect">
                <a:avLst/>
              </a:prstGeom>
              <a:noFill/>
              <a:ln w="28575" cap="flat" cmpd="sng">
                <a:solidFill>
                  <a:schemeClr val="accent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02" name="Google Shape;402;p72"/>
              <p:cNvSpPr/>
              <p:nvPr/>
            </p:nvSpPr>
            <p:spPr>
              <a:xfrm rot="-4666333">
                <a:off x="6360864" y="3291558"/>
                <a:ext cx="1678479" cy="593367"/>
              </a:xfrm>
              <a:prstGeom prst="rect">
                <a:avLst/>
              </a:prstGeom>
              <a:noFill/>
              <a:ln w="28575" cap="flat" cmpd="sng">
                <a:solidFill>
                  <a:schemeClr val="accent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03" name="Google Shape;403;p72"/>
              <p:cNvSpPr/>
              <p:nvPr/>
            </p:nvSpPr>
            <p:spPr>
              <a:xfrm rot="4462505">
                <a:off x="6319353" y="1904117"/>
                <a:ext cx="1451333" cy="527061"/>
              </a:xfrm>
              <a:prstGeom prst="rect">
                <a:avLst/>
              </a:prstGeom>
              <a:noFill/>
              <a:ln w="28575" cap="flat" cmpd="sng">
                <a:solidFill>
                  <a:schemeClr val="accent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04" name="Google Shape;404;p72"/>
              <p:cNvSpPr/>
              <p:nvPr/>
            </p:nvSpPr>
            <p:spPr>
              <a:xfrm rot="6566993">
                <a:off x="6976203" y="1974654"/>
                <a:ext cx="1451429" cy="598710"/>
              </a:xfrm>
              <a:prstGeom prst="rect">
                <a:avLst/>
              </a:prstGeom>
              <a:noFill/>
              <a:ln w="28575" cap="flat" cmpd="sng">
                <a:solidFill>
                  <a:schemeClr val="accent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405" name="Google Shape;405;p72" descr="airport.png"/>
              <p:cNvPicPr preferRelativeResize="0"/>
              <p:nvPr/>
            </p:nvPicPr>
            <p:blipFill rotWithShape="1">
              <a:blip r:embed="rId4">
                <a:alphaModFix/>
              </a:blip>
              <a:srcRect/>
              <a:stretch/>
            </p:blipFill>
            <p:spPr>
              <a:xfrm rot="-8963375">
                <a:off x="7293449" y="2733443"/>
                <a:ext cx="126867" cy="126867"/>
              </a:xfrm>
              <a:prstGeom prst="rect">
                <a:avLst/>
              </a:prstGeom>
              <a:noFill/>
              <a:ln>
                <a:noFill/>
              </a:ln>
            </p:spPr>
          </p:pic>
        </p:grpSp>
      </p:grpSp>
      <p:sp>
        <p:nvSpPr>
          <p:cNvPr id="406" name="Google Shape;406;p72"/>
          <p:cNvSpPr txBox="1"/>
          <p:nvPr/>
        </p:nvSpPr>
        <p:spPr>
          <a:xfrm>
            <a:off x="3314625" y="228175"/>
            <a:ext cx="55833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dirty="0">
                <a:ln>
                  <a:noFill/>
                </a:ln>
                <a:solidFill>
                  <a:srgbClr val="FFFFFF"/>
                </a:solidFill>
                <a:effectLst/>
                <a:uLnTx/>
                <a:uFillTx/>
                <a:latin typeface="Montserrat"/>
                <a:ea typeface="Montserrat"/>
                <a:cs typeface="Montserrat"/>
                <a:sym typeface="Montserrat"/>
              </a:rPr>
              <a:t>Malawi Test Corridor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dirty="0">
                <a:ln>
                  <a:noFill/>
                </a:ln>
                <a:solidFill>
                  <a:srgbClr val="FFFFFF"/>
                </a:solidFill>
                <a:effectLst/>
                <a:uLnTx/>
                <a:uFillTx/>
                <a:latin typeface="Calibri"/>
                <a:ea typeface="Calibri"/>
                <a:cs typeface="Calibri"/>
                <a:sym typeface="Calibri"/>
              </a:rPr>
              <a:t>World’s largest humanitarian test area: </a:t>
            </a:r>
            <a:r>
              <a:rPr kumimoji="0" lang="en" sz="2400" b="0" i="0" u="none" strike="noStrike" kern="0" cap="none" spc="0" normalizeH="0" baseline="0" noProof="0" dirty="0">
                <a:ln>
                  <a:noFill/>
                </a:ln>
                <a:solidFill>
                  <a:srgbClr val="EEFF41"/>
                </a:solidFill>
                <a:effectLst/>
                <a:uLnTx/>
                <a:uFillTx/>
                <a:latin typeface="Calibri"/>
                <a:ea typeface="Calibri"/>
                <a:cs typeface="Calibri"/>
                <a:sym typeface="Calibri"/>
              </a:rPr>
              <a:t>40 km radius</a:t>
            </a:r>
            <a:r>
              <a:rPr kumimoji="0" lang="en" sz="2400" b="0" i="0" u="none" strike="noStrike" kern="0" cap="none" spc="0" normalizeH="0" baseline="0" noProof="0" dirty="0">
                <a:ln>
                  <a:noFill/>
                </a:ln>
                <a:solidFill>
                  <a:srgbClr val="FFFFFF"/>
                </a:solidFill>
                <a:effectLst/>
                <a:uLnTx/>
                <a:uFillTx/>
                <a:latin typeface="Calibri"/>
                <a:ea typeface="Calibri"/>
                <a:cs typeface="Calibri"/>
                <a:sym typeface="Calibri"/>
              </a:rPr>
              <a:t> around Kasungu airfield, &gt;5,000 </a:t>
            </a:r>
            <a:r>
              <a:rPr kumimoji="0" lang="en" sz="2400" b="0" i="0" u="none" strike="noStrike" kern="0" cap="none" spc="0" normalizeH="0" baseline="0" noProof="0" dirty="0" err="1">
                <a:ln>
                  <a:noFill/>
                </a:ln>
                <a:solidFill>
                  <a:srgbClr val="FFFFFF"/>
                </a:solidFill>
                <a:effectLst/>
                <a:uLnTx/>
                <a:uFillTx/>
                <a:latin typeface="Calibri"/>
                <a:ea typeface="Calibri"/>
                <a:cs typeface="Calibri"/>
                <a:sym typeface="Calibri"/>
              </a:rPr>
              <a:t>sq</a:t>
            </a:r>
            <a:r>
              <a:rPr kumimoji="0" lang="en" sz="2400" b="0" i="0" u="none" strike="noStrike" kern="0" cap="none" spc="0" normalizeH="0" baseline="0" noProof="0" dirty="0">
                <a:ln>
                  <a:noFill/>
                </a:ln>
                <a:solidFill>
                  <a:srgbClr val="FFFFFF"/>
                </a:solidFill>
                <a:effectLst/>
                <a:uLnTx/>
                <a:uFillTx/>
                <a:latin typeface="Calibri"/>
                <a:ea typeface="Calibri"/>
                <a:cs typeface="Calibri"/>
                <a:sym typeface="Calibri"/>
              </a:rPr>
              <a:t> km + operations up to 400 m above ground level.</a:t>
            </a:r>
            <a:endParaRPr kumimoji="0" sz="24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dirty="0">
                <a:ln>
                  <a:noFill/>
                </a:ln>
                <a:solidFill>
                  <a:srgbClr val="FFFFFF"/>
                </a:solidFill>
                <a:effectLst/>
                <a:uLnTx/>
                <a:uFillTx/>
                <a:latin typeface="Calibri"/>
                <a:ea typeface="Calibri"/>
                <a:cs typeface="Calibri"/>
                <a:sym typeface="Calibri"/>
              </a:rPr>
              <a:t>Ideal to test communication links, flyby packet drops (BVLOS), aerial imagery.</a:t>
            </a:r>
            <a:endParaRPr kumimoji="0" sz="24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dirty="0">
                <a:ln>
                  <a:noFill/>
                </a:ln>
                <a:solidFill>
                  <a:srgbClr val="FFFFFF"/>
                </a:solidFill>
                <a:effectLst/>
                <a:uLnTx/>
                <a:uFillTx/>
                <a:latin typeface="Calibri"/>
                <a:ea typeface="Calibri"/>
                <a:cs typeface="Calibri"/>
                <a:sym typeface="Calibri"/>
              </a:rPr>
              <a:t>Covers majority of population in Kasungu District (</a:t>
            </a:r>
            <a:r>
              <a:rPr kumimoji="0" lang="en" sz="2400" b="0" i="0" u="none" strike="noStrike" kern="0" cap="none" spc="0" normalizeH="0" baseline="0" noProof="0" dirty="0">
                <a:ln>
                  <a:noFill/>
                </a:ln>
                <a:solidFill>
                  <a:srgbClr val="EEFF41"/>
                </a:solidFill>
                <a:effectLst/>
                <a:uLnTx/>
                <a:uFillTx/>
                <a:latin typeface="Calibri"/>
                <a:ea typeface="Calibri"/>
                <a:cs typeface="Calibri"/>
                <a:sym typeface="Calibri"/>
              </a:rPr>
              <a:t>480,700 people</a:t>
            </a:r>
            <a:r>
              <a:rPr kumimoji="0" lang="en" sz="2400" b="0" i="0" u="none" strike="noStrike" kern="0" cap="none" spc="0" normalizeH="0" baseline="0" noProof="0" dirty="0">
                <a:ln>
                  <a:noFill/>
                </a:ln>
                <a:solidFill>
                  <a:srgbClr val="FFFFFF"/>
                </a:solidFill>
                <a:effectLst/>
                <a:uLnTx/>
                <a:uFillTx/>
                <a:latin typeface="Calibri"/>
                <a:ea typeface="Calibri"/>
                <a:cs typeface="Calibri"/>
                <a:sym typeface="Calibri"/>
              </a:rPr>
              <a:t>), 60 + villages within radius, &gt; 300 schools, health centers, clinics.</a:t>
            </a:r>
            <a:endParaRPr kumimoji="0" sz="2800" b="0" i="0" u="none" strike="noStrike" kern="0" cap="none" spc="0" normalizeH="0" baseline="0" noProof="0" dirty="0">
              <a:ln>
                <a:noFill/>
              </a:ln>
              <a:solidFill>
                <a:srgbClr val="FFFFFF"/>
              </a:solidFill>
              <a:effectLst/>
              <a:uLnTx/>
              <a:uFillTx/>
              <a:latin typeface="Georgia"/>
              <a:ea typeface="Georgia"/>
              <a:cs typeface="Georgia"/>
              <a:sym typeface="Georgia"/>
            </a:endParaRPr>
          </a:p>
        </p:txBody>
      </p:sp>
      <p:sp>
        <p:nvSpPr>
          <p:cNvPr id="407" name="Google Shape;407;p72"/>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08" name="Google Shape;408;p72"/>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09" name="Google Shape;409;p72"/>
          <p:cNvPicPr preferRelativeResize="0"/>
          <p:nvPr/>
        </p:nvPicPr>
        <p:blipFill>
          <a:blip r:embed="rId5">
            <a:alphaModFix/>
          </a:blip>
          <a:stretch>
            <a:fillRect/>
          </a:stretch>
        </p:blipFill>
        <p:spPr>
          <a:xfrm>
            <a:off x="227775" y="3088225"/>
            <a:ext cx="3086850" cy="1721343"/>
          </a:xfrm>
          <a:prstGeom prst="rect">
            <a:avLst/>
          </a:prstGeom>
          <a:noFill/>
          <a:ln>
            <a:noFill/>
          </a:ln>
        </p:spPr>
      </p:pic>
    </p:spTree>
    <p:extLst>
      <p:ext uri="{BB962C8B-B14F-4D97-AF65-F5344CB8AC3E}">
        <p14:creationId xmlns:p14="http://schemas.microsoft.com/office/powerpoint/2010/main" val="105218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413"/>
        <p:cNvGrpSpPr/>
        <p:nvPr/>
      </p:nvGrpSpPr>
      <p:grpSpPr>
        <a:xfrm>
          <a:off x="0" y="0"/>
          <a:ext cx="0" cy="0"/>
          <a:chOff x="0" y="0"/>
          <a:chExt cx="0" cy="0"/>
        </a:xfrm>
      </p:grpSpPr>
      <p:sp>
        <p:nvSpPr>
          <p:cNvPr id="414" name="Google Shape;414;p73"/>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15;p73"/>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16" name="Google Shape;416;p73"/>
          <p:cNvSpPr txBox="1"/>
          <p:nvPr/>
        </p:nvSpPr>
        <p:spPr>
          <a:xfrm>
            <a:off x="227775" y="253944"/>
            <a:ext cx="7770600" cy="1076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600"/>
              <a:buFont typeface="Montserrat"/>
              <a:buNone/>
              <a:tabLst/>
              <a:defRPr/>
            </a:pPr>
            <a:r>
              <a:rPr kumimoji="0" lang="en" sz="3600" b="1" i="0" u="none" strike="noStrike" kern="0" cap="none" spc="0" normalizeH="0" baseline="0" noProof="0">
                <a:ln>
                  <a:noFill/>
                </a:ln>
                <a:solidFill>
                  <a:srgbClr val="FFFFFF"/>
                </a:solidFill>
                <a:effectLst/>
                <a:uLnTx/>
                <a:uFillTx/>
                <a:latin typeface="Montserrat"/>
                <a:ea typeface="Montserrat"/>
                <a:cs typeface="Montserrat"/>
                <a:sym typeface="Montserrat"/>
              </a:rPr>
              <a:t>Malawi</a:t>
            </a:r>
            <a:endParaRPr kumimoji="0" sz="36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17" name="Google Shape;417;p73"/>
          <p:cNvSpPr/>
          <p:nvPr/>
        </p:nvSpPr>
        <p:spPr>
          <a:xfrm>
            <a:off x="383936" y="1196184"/>
            <a:ext cx="495000" cy="104100"/>
          </a:xfrm>
          <a:prstGeom prst="rect">
            <a:avLst/>
          </a:prstGeom>
          <a:solidFill>
            <a:srgbClr val="FFD2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sng" strike="noStrike" kern="0" cap="none" spc="0" normalizeH="0" baseline="0" noProof="0">
              <a:ln>
                <a:noFill/>
              </a:ln>
              <a:solidFill>
                <a:srgbClr val="000000"/>
              </a:solidFill>
              <a:effectLst/>
              <a:uLnTx/>
              <a:uFillTx/>
              <a:latin typeface="Arial"/>
              <a:ea typeface="Arial"/>
              <a:cs typeface="Arial"/>
              <a:sym typeface="Arial"/>
            </a:endParaRPr>
          </a:p>
        </p:txBody>
      </p:sp>
      <p:sp>
        <p:nvSpPr>
          <p:cNvPr id="418" name="Google Shape;418;p73"/>
          <p:cNvSpPr/>
          <p:nvPr/>
        </p:nvSpPr>
        <p:spPr>
          <a:xfrm>
            <a:off x="2977050" y="2393000"/>
            <a:ext cx="1684500" cy="682800"/>
          </a:xfrm>
          <a:prstGeom prst="roundRect">
            <a:avLst>
              <a:gd name="adj" fmla="val 16667"/>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 + </a:t>
            </a:r>
            <a:r>
              <a:rPr kumimoji="0" lang="en" sz="1800" b="1" i="0" u="none" strike="noStrike" kern="0" cap="none" spc="0" normalizeH="0" baseline="0" noProof="0">
                <a:ln>
                  <a:noFill/>
                </a:ln>
                <a:solidFill>
                  <a:srgbClr val="FFFF00"/>
                </a:solidFill>
                <a:effectLst/>
                <a:uLnTx/>
                <a:uFillTx/>
                <a:latin typeface="Montserrat"/>
                <a:ea typeface="Montserrat"/>
                <a:cs typeface="Montserrat"/>
                <a:sym typeface="Montserrat"/>
              </a:rPr>
              <a:t>Malawi</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 context</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19" name="Google Shape;419;p73"/>
          <p:cNvSpPr/>
          <p:nvPr/>
        </p:nvSpPr>
        <p:spPr>
          <a:xfrm>
            <a:off x="492250" y="3386472"/>
            <a:ext cx="1519500" cy="13518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South Africa - SACAA</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Part 101</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20" name="Google Shape;420;p73"/>
          <p:cNvSpPr/>
          <p:nvPr/>
        </p:nvSpPr>
        <p:spPr>
          <a:xfrm>
            <a:off x="612700" y="1570333"/>
            <a:ext cx="1278600" cy="13518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United States - FAA Part 107</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421" name="Google Shape;421;p73"/>
          <p:cNvCxnSpPr>
            <a:stCxn id="420" idx="3"/>
            <a:endCxn id="418" idx="1"/>
          </p:cNvCxnSpPr>
          <p:nvPr/>
        </p:nvCxnSpPr>
        <p:spPr>
          <a:xfrm>
            <a:off x="1891300" y="2246233"/>
            <a:ext cx="1085700" cy="488100"/>
          </a:xfrm>
          <a:prstGeom prst="bentConnector3">
            <a:avLst>
              <a:gd name="adj1" fmla="val 50002"/>
            </a:avLst>
          </a:prstGeom>
          <a:noFill/>
          <a:ln w="38100" cap="flat" cmpd="sng">
            <a:solidFill>
              <a:srgbClr val="FFFF00"/>
            </a:solidFill>
            <a:prstDash val="solid"/>
            <a:round/>
            <a:headEnd type="none" w="med" len="med"/>
            <a:tailEnd type="none" w="med" len="med"/>
          </a:ln>
        </p:spPr>
      </p:cxnSp>
      <p:cxnSp>
        <p:nvCxnSpPr>
          <p:cNvPr id="422" name="Google Shape;422;p73"/>
          <p:cNvCxnSpPr>
            <a:stCxn id="419" idx="3"/>
            <a:endCxn id="418" idx="1"/>
          </p:cNvCxnSpPr>
          <p:nvPr/>
        </p:nvCxnSpPr>
        <p:spPr>
          <a:xfrm rot="10800000" flipH="1">
            <a:off x="2011750" y="2734272"/>
            <a:ext cx="965400" cy="1328100"/>
          </a:xfrm>
          <a:prstGeom prst="bentConnector3">
            <a:avLst>
              <a:gd name="adj1" fmla="val 66118"/>
            </a:avLst>
          </a:prstGeom>
          <a:noFill/>
          <a:ln w="38100" cap="flat" cmpd="sng">
            <a:solidFill>
              <a:srgbClr val="FFFF00"/>
            </a:solidFill>
            <a:prstDash val="solid"/>
            <a:round/>
            <a:headEnd type="none" w="med" len="med"/>
            <a:tailEnd type="none" w="med" len="med"/>
          </a:ln>
        </p:spPr>
      </p:cxnSp>
      <p:cxnSp>
        <p:nvCxnSpPr>
          <p:cNvPr id="423" name="Google Shape;423;p73"/>
          <p:cNvCxnSpPr>
            <a:stCxn id="418" idx="3"/>
            <a:endCxn id="424" idx="1"/>
          </p:cNvCxnSpPr>
          <p:nvPr/>
        </p:nvCxnSpPr>
        <p:spPr>
          <a:xfrm rot="10800000" flipH="1">
            <a:off x="4661550" y="2731400"/>
            <a:ext cx="575700" cy="3000"/>
          </a:xfrm>
          <a:prstGeom prst="straightConnector1">
            <a:avLst/>
          </a:prstGeom>
          <a:noFill/>
          <a:ln w="28575" cap="flat" cmpd="sng">
            <a:solidFill>
              <a:srgbClr val="FFFF00"/>
            </a:solidFill>
            <a:prstDash val="solid"/>
            <a:round/>
            <a:headEnd type="none" w="med" len="med"/>
            <a:tailEnd type="stealth" w="med" len="med"/>
          </a:ln>
        </p:spPr>
      </p:cxnSp>
      <p:sp>
        <p:nvSpPr>
          <p:cNvPr id="424" name="Google Shape;424;p73"/>
          <p:cNvSpPr/>
          <p:nvPr/>
        </p:nvSpPr>
        <p:spPr>
          <a:xfrm>
            <a:off x="5237250" y="1118778"/>
            <a:ext cx="3363300" cy="3225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Technical Guidance of Operations for RPAs in </a:t>
            </a:r>
            <a:r>
              <a:rPr kumimoji="0" lang="en" sz="1800" b="1" i="0" u="none" strike="noStrike" kern="0" cap="none" spc="0" normalizeH="0" baseline="0" noProof="0">
                <a:ln>
                  <a:noFill/>
                </a:ln>
                <a:solidFill>
                  <a:srgbClr val="FFFF00"/>
                </a:solidFill>
                <a:effectLst/>
                <a:uLnTx/>
                <a:uFillTx/>
                <a:latin typeface="Montserrat"/>
                <a:ea typeface="Montserrat"/>
                <a:cs typeface="Montserrat"/>
                <a:sym typeface="Montserrat"/>
              </a:rPr>
              <a:t>Malawi</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 Airspace</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 </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30200" algn="l" defTabSz="914400" rtl="0" eaLnBrk="1" fontAlgn="auto" latinLnBrk="0" hangingPunct="1">
              <a:lnSpc>
                <a:spcPct val="100000"/>
              </a:lnSpc>
              <a:spcBef>
                <a:spcPts val="0"/>
              </a:spcBef>
              <a:spcAft>
                <a:spcPts val="0"/>
              </a:spcAft>
              <a:buClr>
                <a:srgbClr val="FFFFFF"/>
              </a:buClr>
              <a:buSzPts val="1600"/>
              <a:buFont typeface="Montserrat"/>
              <a:buChar char="-"/>
              <a:tabLst/>
              <a:defRPr/>
            </a:pP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Commercial operations;</a:t>
            </a:r>
            <a:endParaRPr kumimoji="0" sz="16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30200" algn="l" defTabSz="914400" rtl="0" eaLnBrk="1" fontAlgn="auto" latinLnBrk="0" hangingPunct="1">
              <a:lnSpc>
                <a:spcPct val="100000"/>
              </a:lnSpc>
              <a:spcBef>
                <a:spcPts val="0"/>
              </a:spcBef>
              <a:spcAft>
                <a:spcPts val="0"/>
              </a:spcAft>
              <a:buClr>
                <a:srgbClr val="FFFFFF"/>
              </a:buClr>
              <a:buSzPts val="1600"/>
              <a:buFont typeface="Montserrat"/>
              <a:buChar char="-"/>
              <a:tabLst/>
              <a:defRPr/>
            </a:pP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Corporate operations;</a:t>
            </a:r>
            <a:endParaRPr kumimoji="0" sz="16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30200" algn="l" defTabSz="914400" rtl="0" eaLnBrk="1" fontAlgn="auto" latinLnBrk="0" hangingPunct="1">
              <a:lnSpc>
                <a:spcPct val="100000"/>
              </a:lnSpc>
              <a:spcBef>
                <a:spcPts val="0"/>
              </a:spcBef>
              <a:spcAft>
                <a:spcPts val="0"/>
              </a:spcAft>
              <a:buClr>
                <a:srgbClr val="FFFFFF"/>
              </a:buClr>
              <a:buSzPts val="1600"/>
              <a:buFont typeface="Montserrat"/>
              <a:buChar char="-"/>
              <a:tabLst/>
              <a:defRPr/>
            </a:pP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Non-profit operations;</a:t>
            </a:r>
            <a:endParaRPr kumimoji="0" sz="16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30200" algn="l" defTabSz="914400" rtl="0" eaLnBrk="1" fontAlgn="auto" latinLnBrk="0" hangingPunct="1">
              <a:lnSpc>
                <a:spcPct val="100000"/>
              </a:lnSpc>
              <a:spcBef>
                <a:spcPts val="0"/>
              </a:spcBef>
              <a:spcAft>
                <a:spcPts val="0"/>
              </a:spcAft>
              <a:buClr>
                <a:srgbClr val="FFFFFF"/>
              </a:buClr>
              <a:buSzPts val="1600"/>
              <a:buFont typeface="Montserrat"/>
              <a:buChar char="-"/>
              <a:tabLst/>
              <a:defRPr/>
            </a:pP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Private operations</a:t>
            </a:r>
            <a:endParaRPr kumimoji="0" sz="16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425" name="Google Shape;425;p73"/>
          <p:cNvCxnSpPr/>
          <p:nvPr/>
        </p:nvCxnSpPr>
        <p:spPr>
          <a:xfrm>
            <a:off x="445700" y="5032417"/>
            <a:ext cx="8191200" cy="13200"/>
          </a:xfrm>
          <a:prstGeom prst="straightConnector1">
            <a:avLst/>
          </a:prstGeom>
          <a:noFill/>
          <a:ln w="38100" cap="flat" cmpd="sng">
            <a:solidFill>
              <a:srgbClr val="00FF00"/>
            </a:solidFill>
            <a:prstDash val="solid"/>
            <a:round/>
            <a:headEnd type="none" w="med" len="med"/>
            <a:tailEnd type="stealth" w="med" len="med"/>
          </a:ln>
        </p:spPr>
      </p:cxnSp>
      <p:sp>
        <p:nvSpPr>
          <p:cNvPr id="426" name="Google Shape;426;p73"/>
          <p:cNvSpPr txBox="1"/>
          <p:nvPr/>
        </p:nvSpPr>
        <p:spPr>
          <a:xfrm>
            <a:off x="3173800" y="4563972"/>
            <a:ext cx="771000" cy="32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2017</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27" name="Google Shape;427;p73"/>
          <p:cNvSpPr/>
          <p:nvPr/>
        </p:nvSpPr>
        <p:spPr>
          <a:xfrm>
            <a:off x="2977150" y="3652361"/>
            <a:ext cx="2044800" cy="742200"/>
          </a:xfrm>
          <a:prstGeom prst="roundRect">
            <a:avLst>
              <a:gd name="adj" fmla="val 16667"/>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FF"/>
                </a:solidFill>
                <a:effectLst/>
                <a:uLnTx/>
                <a:uFillTx/>
                <a:latin typeface="Montserrat"/>
                <a:ea typeface="Montserrat"/>
                <a:cs typeface="Montserrat"/>
                <a:sym typeface="Montserrat"/>
              </a:rPr>
              <a:t>UNICEF</a:t>
            </a:r>
            <a:r>
              <a:rPr kumimoji="0" lang="en" sz="1800" b="1" i="0" u="none" strike="noStrike" kern="0" cap="none" spc="0" normalizeH="0" baseline="0" noProof="0">
                <a:ln>
                  <a:noFill/>
                </a:ln>
                <a:solidFill>
                  <a:srgbClr val="3D85C6"/>
                </a:solidFill>
                <a:effectLst/>
                <a:uLnTx/>
                <a:uFillTx/>
                <a:latin typeface="Montserrat"/>
                <a:ea typeface="Montserrat"/>
                <a:cs typeface="Montserrat"/>
                <a:sym typeface="Montserrat"/>
              </a:rPr>
              <a:t> </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drone corridor</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428" name="Google Shape;428;p73"/>
          <p:cNvCxnSpPr/>
          <p:nvPr/>
        </p:nvCxnSpPr>
        <p:spPr>
          <a:xfrm>
            <a:off x="3336650" y="3196181"/>
            <a:ext cx="0" cy="435600"/>
          </a:xfrm>
          <a:prstGeom prst="straightConnector1">
            <a:avLst/>
          </a:prstGeom>
          <a:noFill/>
          <a:ln w="28575" cap="flat" cmpd="sng">
            <a:solidFill>
              <a:srgbClr val="FFFF00"/>
            </a:solidFill>
            <a:prstDash val="solid"/>
            <a:round/>
            <a:headEnd type="none" w="med" len="med"/>
            <a:tailEnd type="stealth" w="med" len="med"/>
          </a:ln>
        </p:spPr>
      </p:cxnSp>
      <p:cxnSp>
        <p:nvCxnSpPr>
          <p:cNvPr id="429" name="Google Shape;429;p73"/>
          <p:cNvCxnSpPr/>
          <p:nvPr/>
        </p:nvCxnSpPr>
        <p:spPr>
          <a:xfrm rot="10800000">
            <a:off x="3557450" y="3140647"/>
            <a:ext cx="7800" cy="394200"/>
          </a:xfrm>
          <a:prstGeom prst="straightConnector1">
            <a:avLst/>
          </a:prstGeom>
          <a:noFill/>
          <a:ln w="28575" cap="flat" cmpd="sng">
            <a:solidFill>
              <a:srgbClr val="FFFF00"/>
            </a:solidFill>
            <a:prstDash val="solid"/>
            <a:round/>
            <a:headEnd type="none" w="med" len="med"/>
            <a:tailEnd type="stealth" w="med" len="med"/>
          </a:ln>
        </p:spPr>
      </p:cxnSp>
      <p:sp>
        <p:nvSpPr>
          <p:cNvPr id="430" name="Google Shape;430;p73"/>
          <p:cNvSpPr txBox="1"/>
          <p:nvPr/>
        </p:nvSpPr>
        <p:spPr>
          <a:xfrm>
            <a:off x="7132625" y="4585528"/>
            <a:ext cx="771000" cy="32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2019</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756940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1"/>
        <p:cNvGrpSpPr/>
        <p:nvPr/>
      </p:nvGrpSpPr>
      <p:grpSpPr>
        <a:xfrm>
          <a:off x="0" y="0"/>
          <a:ext cx="0" cy="0"/>
          <a:chOff x="0" y="0"/>
          <a:chExt cx="0" cy="0"/>
        </a:xfrm>
      </p:grpSpPr>
      <p:sp>
        <p:nvSpPr>
          <p:cNvPr id="442" name="Google Shape;442;p75"/>
          <p:cNvSpPr txBox="1"/>
          <p:nvPr/>
        </p:nvSpPr>
        <p:spPr>
          <a:xfrm>
            <a:off x="342825" y="259350"/>
            <a:ext cx="55833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dirty="0">
                <a:ln>
                  <a:noFill/>
                </a:ln>
                <a:solidFill>
                  <a:srgbClr val="FFFFFF"/>
                </a:solidFill>
                <a:effectLst/>
                <a:uLnTx/>
                <a:uFillTx/>
                <a:latin typeface="Montserrat"/>
                <a:ea typeface="Montserrat"/>
                <a:cs typeface="Montserrat"/>
                <a:sym typeface="Montserrat"/>
              </a:rPr>
              <a:t>Transport proof of concept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dirty="0">
              <a:ln>
                <a:noFill/>
              </a:ln>
              <a:solidFill>
                <a:srgbClr val="FFFFFF"/>
              </a:solidFill>
              <a:effectLst/>
              <a:uLnTx/>
              <a:uFillTx/>
              <a:latin typeface="Georgia"/>
              <a:ea typeface="Georgia"/>
              <a:cs typeface="Georgia"/>
              <a:sym typeface="Georgia"/>
            </a:endParaRPr>
          </a:p>
        </p:txBody>
      </p:sp>
      <p:sp>
        <p:nvSpPr>
          <p:cNvPr id="443" name="Google Shape;443;p75"/>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44" name="Google Shape;444;p75"/>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45" name="Google Shape;445;p75"/>
          <p:cNvPicPr preferRelativeResize="0"/>
          <p:nvPr/>
        </p:nvPicPr>
        <p:blipFill>
          <a:blip r:embed="rId3">
            <a:alphaModFix/>
          </a:blip>
          <a:stretch>
            <a:fillRect/>
          </a:stretch>
        </p:blipFill>
        <p:spPr>
          <a:xfrm>
            <a:off x="55625" y="1310500"/>
            <a:ext cx="4738250" cy="3158817"/>
          </a:xfrm>
          <a:prstGeom prst="rect">
            <a:avLst/>
          </a:prstGeom>
          <a:noFill/>
          <a:ln>
            <a:noFill/>
          </a:ln>
        </p:spPr>
      </p:pic>
      <p:pic>
        <p:nvPicPr>
          <p:cNvPr id="446" name="Google Shape;446;p75"/>
          <p:cNvPicPr preferRelativeResize="0"/>
          <p:nvPr/>
        </p:nvPicPr>
        <p:blipFill rotWithShape="1">
          <a:blip r:embed="rId4">
            <a:alphaModFix/>
          </a:blip>
          <a:srcRect t="15815" b="-6346"/>
          <a:stretch/>
        </p:blipFill>
        <p:spPr>
          <a:xfrm>
            <a:off x="4793650" y="1310500"/>
            <a:ext cx="3997049" cy="3410725"/>
          </a:xfrm>
          <a:prstGeom prst="rect">
            <a:avLst/>
          </a:prstGeom>
          <a:noFill/>
          <a:ln>
            <a:noFill/>
          </a:ln>
        </p:spPr>
      </p:pic>
      <p:sp>
        <p:nvSpPr>
          <p:cNvPr id="447" name="Google Shape;447;p75"/>
          <p:cNvSpPr txBox="1"/>
          <p:nvPr/>
        </p:nvSpPr>
        <p:spPr>
          <a:xfrm>
            <a:off x="5693050" y="3625325"/>
            <a:ext cx="3104700" cy="943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D740"/>
                </a:solidFill>
                <a:effectLst/>
                <a:uLnTx/>
                <a:uFillTx/>
                <a:latin typeface="Source Sans Pro"/>
                <a:ea typeface="Source Sans Pro"/>
                <a:cs typeface="Source Sans Pro"/>
                <a:sym typeface="Source Sans Pro"/>
              </a:rPr>
              <a:t>UAS </a:t>
            </a: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speed up delivery of HIV tests</a:t>
            </a:r>
            <a:endParaRPr kumimoji="0"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448" name="Google Shape;448;p75"/>
          <p:cNvSpPr txBox="1"/>
          <p:nvPr/>
        </p:nvSpPr>
        <p:spPr>
          <a:xfrm>
            <a:off x="76200" y="1294050"/>
            <a:ext cx="4641300" cy="3000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FFD740"/>
                </a:solidFill>
                <a:effectLst/>
                <a:uLnTx/>
                <a:uFillTx/>
                <a:latin typeface="Source Sans Pro"/>
                <a:ea typeface="Source Sans Pro"/>
                <a:cs typeface="Source Sans Pro"/>
                <a:sym typeface="Source Sans Pro"/>
              </a:rPr>
              <a:t>Dried blood spot (DBS) </a:t>
            </a:r>
            <a:r>
              <a:rPr kumimoji="0" lang="en"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sample from 6 week old baby, at </a:t>
            </a:r>
            <a:r>
              <a:rPr kumimoji="0" lang="en" sz="2000" b="1" i="0" u="none" strike="noStrike" kern="0" cap="none" spc="0" normalizeH="0" baseline="0" noProof="0" dirty="0" err="1">
                <a:ln>
                  <a:noFill/>
                </a:ln>
                <a:solidFill>
                  <a:srgbClr val="FFFFFF"/>
                </a:solidFill>
                <a:effectLst/>
                <a:uLnTx/>
                <a:uFillTx/>
                <a:latin typeface="Source Sans Pro"/>
                <a:ea typeface="Source Sans Pro"/>
                <a:cs typeface="Source Sans Pro"/>
                <a:sym typeface="Source Sans Pro"/>
              </a:rPr>
              <a:t>Matapila</a:t>
            </a:r>
            <a:r>
              <a:rPr kumimoji="0" lang="en"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 Health Centre, in Lilongwe, Malawi.</a:t>
            </a:r>
            <a:endParaRPr kumimoji="0"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endParaRPr>
          </a:p>
        </p:txBody>
      </p:sp>
    </p:spTree>
    <p:extLst>
      <p:ext uri="{BB962C8B-B14F-4D97-AF65-F5344CB8AC3E}">
        <p14:creationId xmlns:p14="http://schemas.microsoft.com/office/powerpoint/2010/main" val="2515584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1"/>
        <p:cNvGrpSpPr/>
        <p:nvPr/>
      </p:nvGrpSpPr>
      <p:grpSpPr>
        <a:xfrm>
          <a:off x="0" y="0"/>
          <a:ext cx="0" cy="0"/>
          <a:chOff x="0" y="0"/>
          <a:chExt cx="0" cy="0"/>
        </a:xfrm>
      </p:grpSpPr>
      <p:sp>
        <p:nvSpPr>
          <p:cNvPr id="442" name="Google Shape;442;p75"/>
          <p:cNvSpPr txBox="1"/>
          <p:nvPr/>
        </p:nvSpPr>
        <p:spPr>
          <a:xfrm>
            <a:off x="342825" y="259350"/>
            <a:ext cx="55833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US" sz="2800" b="0" i="0" u="sng" strike="noStrike" kern="0" cap="none" spc="0" normalizeH="0" baseline="0" noProof="0" dirty="0">
                <a:ln>
                  <a:noFill/>
                </a:ln>
                <a:solidFill>
                  <a:srgbClr val="FFFFFF"/>
                </a:solidFill>
                <a:effectLst/>
                <a:uLnTx/>
                <a:uFillTx/>
                <a:latin typeface="Montserrat"/>
                <a:ea typeface="Montserrat"/>
                <a:cs typeface="Montserrat"/>
                <a:sym typeface="Montserrat"/>
              </a:rPr>
              <a:t>Test flights for CAA approval</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dirty="0">
              <a:ln>
                <a:noFill/>
              </a:ln>
              <a:solidFill>
                <a:srgbClr val="FFFFFF"/>
              </a:solidFill>
              <a:effectLst/>
              <a:uLnTx/>
              <a:uFillTx/>
              <a:latin typeface="Georgia"/>
              <a:ea typeface="Georgia"/>
              <a:cs typeface="Georgia"/>
              <a:sym typeface="Georgia"/>
            </a:endParaRPr>
          </a:p>
        </p:txBody>
      </p:sp>
      <p:sp>
        <p:nvSpPr>
          <p:cNvPr id="443" name="Google Shape;443;p75"/>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44" name="Google Shape;444;p75"/>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105FC00F-EDF3-B442-9D5A-9A7964D6C9A6}"/>
              </a:ext>
            </a:extLst>
          </p:cNvPr>
          <p:cNvPicPr>
            <a:picLocks noChangeAspect="1"/>
          </p:cNvPicPr>
          <p:nvPr/>
        </p:nvPicPr>
        <p:blipFill rotWithShape="1">
          <a:blip r:embed="rId3"/>
          <a:srcRect l="5340" t="16031" r="5340"/>
          <a:stretch/>
        </p:blipFill>
        <p:spPr>
          <a:xfrm>
            <a:off x="4961438" y="1916481"/>
            <a:ext cx="4161000" cy="2595539"/>
          </a:xfrm>
          <a:prstGeom prst="rect">
            <a:avLst/>
          </a:prstGeom>
        </p:spPr>
      </p:pic>
      <p:sp>
        <p:nvSpPr>
          <p:cNvPr id="447" name="Google Shape;447;p75"/>
          <p:cNvSpPr txBox="1"/>
          <p:nvPr/>
        </p:nvSpPr>
        <p:spPr>
          <a:xfrm>
            <a:off x="5955844" y="1014427"/>
            <a:ext cx="2942196" cy="943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FFD740"/>
                </a:solidFill>
                <a:effectLst/>
                <a:uLnTx/>
                <a:uFillTx/>
                <a:latin typeface="Source Sans Pro"/>
                <a:ea typeface="Source Sans Pro"/>
                <a:cs typeface="Source Sans Pro"/>
                <a:sym typeface="Source Sans Pro"/>
              </a:rPr>
              <a:t>Two-</a:t>
            </a:r>
            <a:r>
              <a:rPr lang="en" sz="2000" b="1" dirty="0">
                <a:solidFill>
                  <a:srgbClr val="FFD740"/>
                </a:solidFill>
                <a:latin typeface="Source Sans Pro"/>
                <a:ea typeface="Source Sans Pro"/>
                <a:cs typeface="Source Sans Pro"/>
                <a:sym typeface="Source Sans Pro"/>
              </a:rPr>
              <a:t>way</a:t>
            </a:r>
            <a:r>
              <a:rPr kumimoji="0" lang="en" sz="2000" b="1" i="0" u="none" strike="noStrike" kern="0" cap="none" spc="0" normalizeH="0" baseline="0" noProof="0" dirty="0">
                <a:ln>
                  <a:noFill/>
                </a:ln>
                <a:solidFill>
                  <a:srgbClr val="FFD740"/>
                </a:solidFill>
                <a:effectLst/>
                <a:uLnTx/>
                <a:uFillTx/>
                <a:latin typeface="Source Sans Pro"/>
                <a:ea typeface="Source Sans Pro"/>
                <a:cs typeface="Source Sans Pro"/>
                <a:sym typeface="Source Sans Pro"/>
              </a:rPr>
              <a:t> transport of medical supplies</a:t>
            </a:r>
            <a:endParaRPr kumimoji="0"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endParaRPr>
          </a:p>
        </p:txBody>
      </p:sp>
      <p:sp>
        <p:nvSpPr>
          <p:cNvPr id="448" name="Google Shape;448;p75"/>
          <p:cNvSpPr txBox="1"/>
          <p:nvPr/>
        </p:nvSpPr>
        <p:spPr>
          <a:xfrm>
            <a:off x="76199" y="989257"/>
            <a:ext cx="6125605" cy="3000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FFD740"/>
                </a:solidFill>
                <a:effectLst/>
                <a:uLnTx/>
                <a:uFillTx/>
                <a:latin typeface="Source Sans Pro"/>
                <a:ea typeface="Source Sans Pro"/>
                <a:cs typeface="Source Sans Pro"/>
                <a:sym typeface="Source Sans Pro"/>
              </a:rPr>
              <a:t>Drone test flights: </a:t>
            </a:r>
            <a:r>
              <a:rPr lang="en" sz="2000" b="1" dirty="0">
                <a:solidFill>
                  <a:schemeClr val="bg1"/>
                </a:solidFill>
                <a:latin typeface="Source Sans Pro"/>
                <a:ea typeface="Source Sans Pro"/>
                <a:cs typeface="Source Sans Pro"/>
                <a:sym typeface="Source Sans Pro"/>
              </a:rPr>
              <a:t>From K</a:t>
            </a:r>
            <a:r>
              <a:rPr kumimoji="0" lang="en" sz="2000" b="1" i="0" u="none" strike="noStrike" kern="0" cap="none" spc="0" normalizeH="0" baseline="0" noProof="0" dirty="0" err="1">
                <a:ln>
                  <a:noFill/>
                </a:ln>
                <a:solidFill>
                  <a:schemeClr val="bg1"/>
                </a:solidFill>
                <a:effectLst/>
                <a:uLnTx/>
                <a:uFillTx/>
                <a:latin typeface="Source Sans Pro"/>
                <a:ea typeface="Source Sans Pro"/>
                <a:cs typeface="Source Sans Pro"/>
                <a:sym typeface="Source Sans Pro"/>
              </a:rPr>
              <a:t>asungu</a:t>
            </a:r>
            <a:r>
              <a:rPr kumimoji="0" lang="en" sz="2000" b="1" i="0" u="none" strike="noStrike" kern="0" cap="none" spc="0" normalizeH="0" baseline="0" noProof="0" dirty="0">
                <a:ln>
                  <a:noFill/>
                </a:ln>
                <a:solidFill>
                  <a:schemeClr val="bg1"/>
                </a:solidFill>
                <a:effectLst/>
                <a:uLnTx/>
                <a:uFillTx/>
                <a:latin typeface="Source Sans Pro"/>
                <a:ea typeface="Source Sans Pro"/>
                <a:cs typeface="Source Sans Pro"/>
                <a:sym typeface="Source Sans Pro"/>
              </a:rPr>
              <a:t> corridor to </a:t>
            </a:r>
            <a:r>
              <a:rPr kumimoji="0" lang="en" sz="2000" b="1" i="0" u="none" strike="noStrike" kern="0" cap="none" spc="0" normalizeH="0" baseline="0" noProof="0" dirty="0" err="1">
                <a:ln>
                  <a:noFill/>
                </a:ln>
                <a:solidFill>
                  <a:schemeClr val="bg1"/>
                </a:solidFill>
                <a:effectLst/>
                <a:uLnTx/>
                <a:uFillTx/>
                <a:latin typeface="Source Sans Pro"/>
                <a:ea typeface="Source Sans Pro"/>
                <a:cs typeface="Source Sans Pro"/>
                <a:sym typeface="Source Sans Pro"/>
              </a:rPr>
              <a:t>Lifupa</a:t>
            </a:r>
            <a:r>
              <a:rPr kumimoji="0" lang="en" sz="2000" b="1" i="0" u="none" strike="noStrike" kern="0" cap="none" spc="0" normalizeH="0" baseline="0" noProof="0" dirty="0">
                <a:ln>
                  <a:noFill/>
                </a:ln>
                <a:solidFill>
                  <a:schemeClr val="bg1"/>
                </a:solidFill>
                <a:effectLst/>
                <a:uLnTx/>
                <a:uFillTx/>
                <a:latin typeface="Source Sans Pro"/>
                <a:ea typeface="Source Sans Pro"/>
                <a:cs typeface="Source Sans Pro"/>
                <a:sym typeface="Source Sans Pro"/>
              </a:rPr>
              <a:t> health center (longest bi-directional flight: 76 km).</a:t>
            </a:r>
            <a:endParaRPr kumimoji="0" sz="2000" b="1" i="0" u="none" strike="noStrike" kern="0" cap="none" spc="0" normalizeH="0" baseline="0" noProof="0" dirty="0">
              <a:ln>
                <a:noFill/>
              </a:ln>
              <a:solidFill>
                <a:schemeClr val="bg1"/>
              </a:solidFill>
              <a:effectLst/>
              <a:uLnTx/>
              <a:uFillTx/>
              <a:latin typeface="Source Sans Pro"/>
              <a:ea typeface="Source Sans Pro"/>
              <a:cs typeface="Source Sans Pro"/>
              <a:sym typeface="Source Sans Pro"/>
            </a:endParaRPr>
          </a:p>
        </p:txBody>
      </p:sp>
      <p:pic>
        <p:nvPicPr>
          <p:cNvPr id="7" name="Picture 6">
            <a:extLst>
              <a:ext uri="{FF2B5EF4-FFF2-40B4-BE49-F238E27FC236}">
                <a16:creationId xmlns:a16="http://schemas.microsoft.com/office/drawing/2014/main" id="{1597F0B7-7C6B-1940-B48D-B96F9B28A7B1}"/>
              </a:ext>
            </a:extLst>
          </p:cNvPr>
          <p:cNvPicPr>
            <a:picLocks noChangeAspect="1"/>
          </p:cNvPicPr>
          <p:nvPr/>
        </p:nvPicPr>
        <p:blipFill rotWithShape="1">
          <a:blip r:embed="rId4"/>
          <a:srcRect l="7359" r="11149"/>
          <a:stretch/>
        </p:blipFill>
        <p:spPr>
          <a:xfrm>
            <a:off x="1" y="2116899"/>
            <a:ext cx="2942196" cy="2397177"/>
          </a:xfrm>
          <a:prstGeom prst="rect">
            <a:avLst/>
          </a:prstGeom>
        </p:spPr>
      </p:pic>
      <p:pic>
        <p:nvPicPr>
          <p:cNvPr id="9" name="Picture 8">
            <a:extLst>
              <a:ext uri="{FF2B5EF4-FFF2-40B4-BE49-F238E27FC236}">
                <a16:creationId xmlns:a16="http://schemas.microsoft.com/office/drawing/2014/main" id="{47804E45-260E-F344-B7F2-87B08FC66476}"/>
              </a:ext>
            </a:extLst>
          </p:cNvPr>
          <p:cNvPicPr>
            <a:picLocks noChangeAspect="1"/>
          </p:cNvPicPr>
          <p:nvPr/>
        </p:nvPicPr>
        <p:blipFill rotWithShape="1">
          <a:blip r:embed="rId5"/>
          <a:srcRect l="29282" r="4030"/>
          <a:stretch/>
        </p:blipFill>
        <p:spPr>
          <a:xfrm>
            <a:off x="2943619" y="2122865"/>
            <a:ext cx="2399691" cy="2389156"/>
          </a:xfrm>
          <a:prstGeom prst="rect">
            <a:avLst/>
          </a:prstGeom>
        </p:spPr>
      </p:pic>
    </p:spTree>
    <p:extLst>
      <p:ext uri="{BB962C8B-B14F-4D97-AF65-F5344CB8AC3E}">
        <p14:creationId xmlns:p14="http://schemas.microsoft.com/office/powerpoint/2010/main" val="256400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Shape 276"/>
        <p:cNvGrpSpPr/>
        <p:nvPr/>
      </p:nvGrpSpPr>
      <p:grpSpPr>
        <a:xfrm>
          <a:off x="0" y="0"/>
          <a:ext cx="0" cy="0"/>
          <a:chOff x="0" y="0"/>
          <a:chExt cx="0" cy="0"/>
        </a:xfrm>
      </p:grpSpPr>
      <p:sp>
        <p:nvSpPr>
          <p:cNvPr id="277" name="Google Shape;277;p59"/>
          <p:cNvSpPr txBox="1">
            <a:spLocks noGrp="1"/>
          </p:cNvSpPr>
          <p:nvPr>
            <p:ph type="ctrTitle"/>
          </p:nvPr>
        </p:nvSpPr>
        <p:spPr>
          <a:xfrm>
            <a:off x="701700" y="2034411"/>
            <a:ext cx="7770600" cy="2692800"/>
          </a:xfrm>
          <a:prstGeom prst="rect">
            <a:avLst/>
          </a:prstGeom>
        </p:spPr>
        <p:txBody>
          <a:bodyPr spcFirstLastPara="1" wrap="square" lIns="91426" tIns="91426" rIns="91426" bIns="91426" anchor="t" anchorCtr="0">
            <a:noAutofit/>
          </a:bodyPr>
          <a:lstStyle/>
          <a:p>
            <a:pPr algn="l">
              <a:lnSpc>
                <a:spcPct val="200000"/>
              </a:lnSpc>
            </a:pPr>
            <a:r>
              <a:rPr lang="en" sz="1800">
                <a:solidFill>
                  <a:schemeClr val="lt1"/>
                </a:solidFill>
              </a:rPr>
              <a:t>190 COUNTRIES AND TERRITORIES</a:t>
            </a:r>
            <a:endParaRPr sz="1800">
              <a:solidFill>
                <a:schemeClr val="lt1"/>
              </a:solidFill>
            </a:endParaRPr>
          </a:p>
          <a:p>
            <a:pPr algn="l">
              <a:lnSpc>
                <a:spcPct val="200000"/>
              </a:lnSpc>
            </a:pPr>
            <a:r>
              <a:rPr lang="en" sz="1800">
                <a:solidFill>
                  <a:schemeClr val="lt1"/>
                </a:solidFill>
              </a:rPr>
              <a:t>70 YEAR OLD ORGANISATION</a:t>
            </a:r>
            <a:endParaRPr sz="1800">
              <a:solidFill>
                <a:schemeClr val="lt1"/>
              </a:solidFill>
            </a:endParaRPr>
          </a:p>
          <a:p>
            <a:pPr algn="l">
              <a:lnSpc>
                <a:spcPct val="200000"/>
              </a:lnSpc>
            </a:pPr>
            <a:r>
              <a:rPr lang="en" sz="1800">
                <a:solidFill>
                  <a:schemeClr val="lt1"/>
                </a:solidFill>
              </a:rPr>
              <a:t>INVOLVED IN +300 EMERGENCIES EVERY YEAR</a:t>
            </a:r>
            <a:endParaRPr sz="1800">
              <a:solidFill>
                <a:schemeClr val="lt1"/>
              </a:solidFill>
            </a:endParaRPr>
          </a:p>
          <a:p>
            <a:pPr algn="l">
              <a:lnSpc>
                <a:spcPct val="200000"/>
              </a:lnSpc>
            </a:pPr>
            <a:r>
              <a:rPr lang="en" sz="1800">
                <a:solidFill>
                  <a:schemeClr val="lt1"/>
                </a:solidFill>
              </a:rPr>
              <a:t>LARGEST BUYER OF VACCINES FOR CHILDREN IN THE WORLD</a:t>
            </a:r>
            <a:endParaRPr sz="1800">
              <a:solidFill>
                <a:schemeClr val="lt1"/>
              </a:solidFill>
            </a:endParaRPr>
          </a:p>
          <a:p>
            <a:pPr algn="l">
              <a:lnSpc>
                <a:spcPct val="200000"/>
              </a:lnSpc>
            </a:pPr>
            <a:r>
              <a:rPr lang="en" sz="1800">
                <a:solidFill>
                  <a:schemeClr val="lt1"/>
                </a:solidFill>
              </a:rPr>
              <a:t>47 MILLION CHILDREN REACHED WITH EDUCATIONAL SUPPLIES</a:t>
            </a:r>
            <a:endParaRPr sz="1800">
              <a:solidFill>
                <a:schemeClr val="lt1"/>
              </a:solidFill>
            </a:endParaRPr>
          </a:p>
        </p:txBody>
      </p:sp>
      <p:pic>
        <p:nvPicPr>
          <p:cNvPr id="278" name="Google Shape;278;p59"/>
          <p:cNvPicPr preferRelativeResize="0"/>
          <p:nvPr/>
        </p:nvPicPr>
        <p:blipFill>
          <a:blip r:embed="rId3">
            <a:alphaModFix/>
          </a:blip>
          <a:stretch>
            <a:fillRect/>
          </a:stretch>
        </p:blipFill>
        <p:spPr>
          <a:xfrm>
            <a:off x="809626" y="848523"/>
            <a:ext cx="2580226" cy="617650"/>
          </a:xfrm>
          <a:prstGeom prst="rect">
            <a:avLst/>
          </a:prstGeom>
          <a:noFill/>
          <a:ln>
            <a:noFill/>
          </a:ln>
        </p:spPr>
      </p:pic>
      <p:cxnSp>
        <p:nvCxnSpPr>
          <p:cNvPr id="279" name="Google Shape;279;p59"/>
          <p:cNvCxnSpPr/>
          <p:nvPr/>
        </p:nvCxnSpPr>
        <p:spPr>
          <a:xfrm>
            <a:off x="819150" y="1760356"/>
            <a:ext cx="451500" cy="0"/>
          </a:xfrm>
          <a:prstGeom prst="straightConnector1">
            <a:avLst/>
          </a:prstGeom>
          <a:noFill/>
          <a:ln w="11430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1"/>
        <p:cNvGrpSpPr/>
        <p:nvPr/>
      </p:nvGrpSpPr>
      <p:grpSpPr>
        <a:xfrm>
          <a:off x="0" y="0"/>
          <a:ext cx="0" cy="0"/>
          <a:chOff x="0" y="0"/>
          <a:chExt cx="0" cy="0"/>
        </a:xfrm>
      </p:grpSpPr>
      <p:sp>
        <p:nvSpPr>
          <p:cNvPr id="442" name="Google Shape;442;p75"/>
          <p:cNvSpPr txBox="1"/>
          <p:nvPr/>
        </p:nvSpPr>
        <p:spPr>
          <a:xfrm>
            <a:off x="342825" y="259350"/>
            <a:ext cx="6815964"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US" sz="2800" b="0" i="0" u="sng" strike="noStrike" kern="0" cap="none" spc="0" normalizeH="0" baseline="0" noProof="0" dirty="0">
                <a:ln>
                  <a:noFill/>
                </a:ln>
                <a:solidFill>
                  <a:srgbClr val="FFFFFF"/>
                </a:solidFill>
                <a:effectLst/>
                <a:uLnTx/>
                <a:uFillTx/>
                <a:latin typeface="Montserrat"/>
                <a:ea typeface="Montserrat"/>
                <a:cs typeface="Montserrat"/>
                <a:sym typeface="Montserrat"/>
              </a:rPr>
              <a:t>Technical preparation is paramount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dirty="0">
              <a:ln>
                <a:noFill/>
              </a:ln>
              <a:solidFill>
                <a:srgbClr val="FFFFFF"/>
              </a:solidFill>
              <a:effectLst/>
              <a:uLnTx/>
              <a:uFillTx/>
              <a:latin typeface="Georgia"/>
              <a:ea typeface="Georgia"/>
              <a:cs typeface="Georgia"/>
              <a:sym typeface="Georgia"/>
            </a:endParaRPr>
          </a:p>
        </p:txBody>
      </p:sp>
      <p:sp>
        <p:nvSpPr>
          <p:cNvPr id="443" name="Google Shape;443;p75"/>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44" name="Google Shape;444;p75"/>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75"/>
          <p:cNvSpPr txBox="1"/>
          <p:nvPr/>
        </p:nvSpPr>
        <p:spPr>
          <a:xfrm>
            <a:off x="33536" y="1468944"/>
            <a:ext cx="4251993" cy="3000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 sz="2000" b="1" dirty="0">
                <a:solidFill>
                  <a:srgbClr val="FFD740"/>
                </a:solidFill>
                <a:latin typeface="Source Sans Pro"/>
                <a:ea typeface="Source Sans Pro"/>
                <a:cs typeface="Source Sans Pro"/>
                <a:sym typeface="Source Sans Pro"/>
              </a:rPr>
              <a:t>Testing humanitarian UAS in the most challenging real-life scenarios</a:t>
            </a:r>
            <a:endParaRPr kumimoji="0" sz="2000" b="1" i="0" u="none" strike="noStrike" kern="0" cap="none" spc="0" normalizeH="0" baseline="0" noProof="0" dirty="0">
              <a:ln>
                <a:noFill/>
              </a:ln>
              <a:solidFill>
                <a:schemeClr val="bg1"/>
              </a:solidFill>
              <a:effectLst/>
              <a:uLnTx/>
              <a:uFillTx/>
              <a:latin typeface="Source Sans Pro"/>
              <a:ea typeface="Source Sans Pro"/>
              <a:cs typeface="Source Sans Pro"/>
              <a:sym typeface="Source Sans Pro"/>
            </a:endParaRPr>
          </a:p>
        </p:txBody>
      </p:sp>
      <p:pic>
        <p:nvPicPr>
          <p:cNvPr id="4" name="Picture 3">
            <a:extLst>
              <a:ext uri="{FF2B5EF4-FFF2-40B4-BE49-F238E27FC236}">
                <a16:creationId xmlns:a16="http://schemas.microsoft.com/office/drawing/2014/main" id="{7A2DA7C7-BFF3-5E4D-9CE8-741363245505}"/>
              </a:ext>
            </a:extLst>
          </p:cNvPr>
          <p:cNvPicPr>
            <a:picLocks noChangeAspect="1"/>
          </p:cNvPicPr>
          <p:nvPr/>
        </p:nvPicPr>
        <p:blipFill>
          <a:blip r:embed="rId3"/>
          <a:stretch>
            <a:fillRect/>
          </a:stretch>
        </p:blipFill>
        <p:spPr>
          <a:xfrm>
            <a:off x="4319066" y="1957927"/>
            <a:ext cx="4824934" cy="2442623"/>
          </a:xfrm>
          <a:prstGeom prst="rect">
            <a:avLst/>
          </a:prstGeom>
        </p:spPr>
      </p:pic>
      <p:pic>
        <p:nvPicPr>
          <p:cNvPr id="6" name="Picture 5">
            <a:extLst>
              <a:ext uri="{FF2B5EF4-FFF2-40B4-BE49-F238E27FC236}">
                <a16:creationId xmlns:a16="http://schemas.microsoft.com/office/drawing/2014/main" id="{BDF621C8-FADA-324D-BA2C-FBE71792F298}"/>
              </a:ext>
            </a:extLst>
          </p:cNvPr>
          <p:cNvPicPr>
            <a:picLocks noChangeAspect="1"/>
          </p:cNvPicPr>
          <p:nvPr/>
        </p:nvPicPr>
        <p:blipFill>
          <a:blip r:embed="rId4"/>
          <a:stretch>
            <a:fillRect/>
          </a:stretch>
        </p:blipFill>
        <p:spPr>
          <a:xfrm>
            <a:off x="-1" y="2369220"/>
            <a:ext cx="4328193" cy="2031330"/>
          </a:xfrm>
          <a:prstGeom prst="rect">
            <a:avLst/>
          </a:prstGeom>
        </p:spPr>
      </p:pic>
    </p:spTree>
    <p:extLst>
      <p:ext uri="{BB962C8B-B14F-4D97-AF65-F5344CB8AC3E}">
        <p14:creationId xmlns:p14="http://schemas.microsoft.com/office/powerpoint/2010/main" val="3687450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53"/>
        <p:cNvGrpSpPr/>
        <p:nvPr/>
      </p:nvGrpSpPr>
      <p:grpSpPr>
        <a:xfrm>
          <a:off x="0" y="0"/>
          <a:ext cx="0" cy="0"/>
          <a:chOff x="0" y="0"/>
          <a:chExt cx="0" cy="0"/>
        </a:xfrm>
      </p:grpSpPr>
      <p:sp>
        <p:nvSpPr>
          <p:cNvPr id="454" name="Google Shape;454;p76"/>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56" name="Google Shape;456;p76"/>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457;p76"/>
          <p:cNvSpPr txBox="1"/>
          <p:nvPr/>
        </p:nvSpPr>
        <p:spPr>
          <a:xfrm>
            <a:off x="342825" y="259350"/>
            <a:ext cx="55833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a:ln>
                  <a:noFill/>
                </a:ln>
                <a:solidFill>
                  <a:srgbClr val="FFFFFF"/>
                </a:solidFill>
                <a:effectLst/>
                <a:uLnTx/>
                <a:uFillTx/>
                <a:latin typeface="Montserrat"/>
                <a:ea typeface="Montserrat"/>
                <a:cs typeface="Montserrat"/>
                <a:sym typeface="Montserrat"/>
              </a:rPr>
              <a:t>Disaster response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FFFFFF"/>
              </a:solidFill>
              <a:effectLst/>
              <a:uLnTx/>
              <a:uFillTx/>
              <a:latin typeface="Georgia"/>
              <a:ea typeface="Georgia"/>
              <a:cs typeface="Georgia"/>
              <a:sym typeface="Georgia"/>
            </a:endParaRPr>
          </a:p>
        </p:txBody>
      </p:sp>
      <p:sp>
        <p:nvSpPr>
          <p:cNvPr id="459" name="Google Shape;459;p76"/>
          <p:cNvSpPr txBox="1"/>
          <p:nvPr/>
        </p:nvSpPr>
        <p:spPr>
          <a:xfrm>
            <a:off x="256299" y="1057650"/>
            <a:ext cx="5583299" cy="1402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Cyclone </a:t>
            </a:r>
            <a:r>
              <a:rPr kumimoji="0" lang="en" sz="2000" b="1" i="0" u="none" strike="noStrike" kern="0" cap="none" spc="0" normalizeH="0" baseline="0" noProof="0" dirty="0" err="1">
                <a:ln>
                  <a:noFill/>
                </a:ln>
                <a:solidFill>
                  <a:srgbClr val="FFFFFF"/>
                </a:solidFill>
                <a:effectLst/>
                <a:uLnTx/>
                <a:uFillTx/>
                <a:latin typeface="Source Sans Pro"/>
                <a:ea typeface="Source Sans Pro"/>
                <a:cs typeface="Source Sans Pro"/>
                <a:sym typeface="Source Sans Pro"/>
              </a:rPr>
              <a:t>Idai</a:t>
            </a:r>
            <a:r>
              <a:rPr kumimoji="0" lang="en"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 – Floods in </a:t>
            </a:r>
            <a:r>
              <a:rPr kumimoji="0" lang="en" sz="2000" b="1" i="0" u="none" strike="noStrike" kern="0" cap="none" spc="0" normalizeH="0" baseline="0" noProof="0" dirty="0" err="1">
                <a:ln>
                  <a:noFill/>
                </a:ln>
                <a:solidFill>
                  <a:srgbClr val="FFFFFF"/>
                </a:solidFill>
                <a:effectLst/>
                <a:uLnTx/>
                <a:uFillTx/>
                <a:latin typeface="Source Sans Pro"/>
                <a:ea typeface="Source Sans Pro"/>
                <a:cs typeface="Source Sans Pro"/>
                <a:sym typeface="Source Sans Pro"/>
              </a:rPr>
              <a:t>Nsanje</a:t>
            </a:r>
            <a:r>
              <a:rPr kumimoji="0" lang="en"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 District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879D2425-9AFF-A045-816E-F83732839C39}"/>
              </a:ext>
            </a:extLst>
          </p:cNvPr>
          <p:cNvPicPr>
            <a:picLocks noChangeAspect="1"/>
          </p:cNvPicPr>
          <p:nvPr/>
        </p:nvPicPr>
        <p:blipFill>
          <a:blip r:embed="rId3"/>
          <a:stretch>
            <a:fillRect/>
          </a:stretch>
        </p:blipFill>
        <p:spPr>
          <a:xfrm>
            <a:off x="162838" y="1665599"/>
            <a:ext cx="2526900" cy="3177899"/>
          </a:xfrm>
          <a:prstGeom prst="rect">
            <a:avLst/>
          </a:prstGeom>
        </p:spPr>
      </p:pic>
      <p:pic>
        <p:nvPicPr>
          <p:cNvPr id="5" name="Picture 4">
            <a:extLst>
              <a:ext uri="{FF2B5EF4-FFF2-40B4-BE49-F238E27FC236}">
                <a16:creationId xmlns:a16="http://schemas.microsoft.com/office/drawing/2014/main" id="{B8679BF4-66FC-3546-8437-86657C1A0454}"/>
              </a:ext>
            </a:extLst>
          </p:cNvPr>
          <p:cNvPicPr>
            <a:picLocks noChangeAspect="1"/>
          </p:cNvPicPr>
          <p:nvPr/>
        </p:nvPicPr>
        <p:blipFill>
          <a:blip r:embed="rId4"/>
          <a:stretch>
            <a:fillRect/>
          </a:stretch>
        </p:blipFill>
        <p:spPr>
          <a:xfrm>
            <a:off x="2689738" y="1665599"/>
            <a:ext cx="2197448" cy="3177899"/>
          </a:xfrm>
          <a:prstGeom prst="rect">
            <a:avLst/>
          </a:prstGeom>
        </p:spPr>
      </p:pic>
      <p:pic>
        <p:nvPicPr>
          <p:cNvPr id="7" name="Picture 6">
            <a:extLst>
              <a:ext uri="{FF2B5EF4-FFF2-40B4-BE49-F238E27FC236}">
                <a16:creationId xmlns:a16="http://schemas.microsoft.com/office/drawing/2014/main" id="{C5EF397D-3A8E-5145-8F85-A47ABC7B4E6E}"/>
              </a:ext>
            </a:extLst>
          </p:cNvPr>
          <p:cNvPicPr>
            <a:picLocks noChangeAspect="1"/>
          </p:cNvPicPr>
          <p:nvPr/>
        </p:nvPicPr>
        <p:blipFill rotWithShape="1">
          <a:blip r:embed="rId5"/>
          <a:srcRect/>
          <a:stretch/>
        </p:blipFill>
        <p:spPr>
          <a:xfrm>
            <a:off x="4887186" y="652498"/>
            <a:ext cx="2082800" cy="4191000"/>
          </a:xfrm>
          <a:prstGeom prst="rect">
            <a:avLst/>
          </a:prstGeom>
        </p:spPr>
      </p:pic>
      <p:pic>
        <p:nvPicPr>
          <p:cNvPr id="9" name="Picture 8">
            <a:extLst>
              <a:ext uri="{FF2B5EF4-FFF2-40B4-BE49-F238E27FC236}">
                <a16:creationId xmlns:a16="http://schemas.microsoft.com/office/drawing/2014/main" id="{CBE8E46C-A021-4D4D-A502-52E42FC5FAA1}"/>
              </a:ext>
            </a:extLst>
          </p:cNvPr>
          <p:cNvPicPr>
            <a:picLocks noChangeAspect="1"/>
          </p:cNvPicPr>
          <p:nvPr/>
        </p:nvPicPr>
        <p:blipFill rotWithShape="1">
          <a:blip r:embed="rId6"/>
          <a:srcRect t="1786"/>
          <a:stretch/>
        </p:blipFill>
        <p:spPr>
          <a:xfrm>
            <a:off x="6932013" y="652498"/>
            <a:ext cx="2032000" cy="4191000"/>
          </a:xfrm>
          <a:prstGeom prst="rect">
            <a:avLst/>
          </a:prstGeom>
        </p:spPr>
      </p:pic>
    </p:spTree>
    <p:extLst>
      <p:ext uri="{BB962C8B-B14F-4D97-AF65-F5344CB8AC3E}">
        <p14:creationId xmlns:p14="http://schemas.microsoft.com/office/powerpoint/2010/main" val="2034105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66"/>
        <p:cNvGrpSpPr/>
        <p:nvPr/>
      </p:nvGrpSpPr>
      <p:grpSpPr>
        <a:xfrm>
          <a:off x="0" y="0"/>
          <a:ext cx="0" cy="0"/>
          <a:chOff x="0" y="0"/>
          <a:chExt cx="0" cy="0"/>
        </a:xfrm>
      </p:grpSpPr>
      <p:sp>
        <p:nvSpPr>
          <p:cNvPr id="467" name="Google Shape;467;p77"/>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68" name="Google Shape;468;p77"/>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469;p77"/>
          <p:cNvSpPr txBox="1"/>
          <p:nvPr/>
        </p:nvSpPr>
        <p:spPr>
          <a:xfrm>
            <a:off x="342825" y="259350"/>
            <a:ext cx="75819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a:ln>
                  <a:noFill/>
                </a:ln>
                <a:solidFill>
                  <a:srgbClr val="FFFFFF"/>
                </a:solidFill>
                <a:effectLst/>
                <a:uLnTx/>
                <a:uFillTx/>
                <a:latin typeface="Montserrat"/>
                <a:ea typeface="Montserrat"/>
                <a:cs typeface="Montserrat"/>
                <a:sym typeface="Montserrat"/>
              </a:rPr>
              <a:t>Mapping cholera outbreak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FFFFFF"/>
              </a:solidFill>
              <a:effectLst/>
              <a:uLnTx/>
              <a:uFillTx/>
              <a:latin typeface="Georgia"/>
              <a:ea typeface="Georgia"/>
              <a:cs typeface="Georgia"/>
              <a:sym typeface="Georgia"/>
            </a:endParaRPr>
          </a:p>
        </p:txBody>
      </p:sp>
      <p:pic>
        <p:nvPicPr>
          <p:cNvPr id="470" name="Google Shape;470;p77"/>
          <p:cNvPicPr preferRelativeResize="0"/>
          <p:nvPr/>
        </p:nvPicPr>
        <p:blipFill rotWithShape="1">
          <a:blip r:embed="rId3">
            <a:alphaModFix/>
          </a:blip>
          <a:srcRect l="9327" r="24854"/>
          <a:stretch/>
        </p:blipFill>
        <p:spPr>
          <a:xfrm>
            <a:off x="0" y="1153875"/>
            <a:ext cx="3093930" cy="3042475"/>
          </a:xfrm>
          <a:prstGeom prst="rect">
            <a:avLst/>
          </a:prstGeom>
          <a:noFill/>
          <a:ln>
            <a:noFill/>
          </a:ln>
        </p:spPr>
      </p:pic>
      <p:pic>
        <p:nvPicPr>
          <p:cNvPr id="471" name="Google Shape;471;p77"/>
          <p:cNvPicPr preferRelativeResize="0"/>
          <p:nvPr/>
        </p:nvPicPr>
        <p:blipFill>
          <a:blip r:embed="rId4">
            <a:alphaModFix/>
          </a:blip>
          <a:stretch>
            <a:fillRect/>
          </a:stretch>
        </p:blipFill>
        <p:spPr>
          <a:xfrm>
            <a:off x="2016692" y="1153875"/>
            <a:ext cx="4483076" cy="3042484"/>
          </a:xfrm>
          <a:prstGeom prst="rect">
            <a:avLst/>
          </a:prstGeom>
          <a:noFill/>
          <a:ln>
            <a:noFill/>
          </a:ln>
        </p:spPr>
      </p:pic>
      <p:sp>
        <p:nvSpPr>
          <p:cNvPr id="472" name="Google Shape;472;p77"/>
          <p:cNvSpPr txBox="1"/>
          <p:nvPr/>
        </p:nvSpPr>
        <p:spPr>
          <a:xfrm>
            <a:off x="56000" y="1187950"/>
            <a:ext cx="1960692" cy="1094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EEFF41"/>
                </a:solidFill>
                <a:effectLst/>
                <a:uLnTx/>
                <a:uFillTx/>
                <a:latin typeface="Source Sans Pro"/>
                <a:ea typeface="Source Sans Pro"/>
                <a:cs typeface="Source Sans Pro"/>
                <a:sym typeface="Source Sans Pro"/>
              </a:rPr>
              <a:t>UAS</a:t>
            </a:r>
            <a:r>
              <a:rPr kumimoji="0" lang="en"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 capture aerial imagery from Lilongwe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73" name="Google Shape;473;p77"/>
          <p:cNvSpPr txBox="1"/>
          <p:nvPr/>
        </p:nvSpPr>
        <p:spPr>
          <a:xfrm>
            <a:off x="641981" y="4196350"/>
            <a:ext cx="4916143" cy="109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 sz="2000" b="1" dirty="0">
                <a:solidFill>
                  <a:srgbClr val="EEFF41"/>
                </a:solidFill>
                <a:latin typeface="Source Sans Pro"/>
                <a:ea typeface="Source Sans Pro"/>
                <a:cs typeface="Source Sans Pro"/>
                <a:sym typeface="Source Sans Pro"/>
              </a:rPr>
              <a:t>Ground truth data acquisition: C</a:t>
            </a:r>
            <a:r>
              <a:rPr kumimoji="0" lang="en" sz="2000" b="1" i="0" u="none" strike="noStrike" kern="0" cap="none" spc="0" normalizeH="0" baseline="0" noProof="0" dirty="0" err="1">
                <a:ln>
                  <a:noFill/>
                </a:ln>
                <a:solidFill>
                  <a:srgbClr val="EEFF41"/>
                </a:solidFill>
                <a:effectLst/>
                <a:uLnTx/>
                <a:uFillTx/>
                <a:latin typeface="Source Sans Pro"/>
                <a:ea typeface="Source Sans Pro"/>
                <a:cs typeface="Source Sans Pro"/>
                <a:sym typeface="Source Sans Pro"/>
              </a:rPr>
              <a:t>ommunity</a:t>
            </a:r>
            <a:r>
              <a:rPr kumimoji="0" lang="en"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 identified areas without latrines and possible contaminated water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E4B57EF1-7B33-EF4F-B133-7F13377CC4D1}"/>
              </a:ext>
            </a:extLst>
          </p:cNvPr>
          <p:cNvPicPr>
            <a:picLocks noChangeAspect="1"/>
          </p:cNvPicPr>
          <p:nvPr/>
        </p:nvPicPr>
        <p:blipFill>
          <a:blip r:embed="rId5"/>
          <a:stretch>
            <a:fillRect/>
          </a:stretch>
        </p:blipFill>
        <p:spPr>
          <a:xfrm>
            <a:off x="5862918" y="1153248"/>
            <a:ext cx="3225082" cy="3043102"/>
          </a:xfrm>
          <a:prstGeom prst="rect">
            <a:avLst/>
          </a:prstGeom>
        </p:spPr>
      </p:pic>
      <p:sp>
        <p:nvSpPr>
          <p:cNvPr id="11" name="Google Shape;473;p77">
            <a:extLst>
              <a:ext uri="{FF2B5EF4-FFF2-40B4-BE49-F238E27FC236}">
                <a16:creationId xmlns:a16="http://schemas.microsoft.com/office/drawing/2014/main" id="{80F9A964-E6D3-784F-A9C1-9551B98E6763}"/>
              </a:ext>
            </a:extLst>
          </p:cNvPr>
          <p:cNvSpPr txBox="1"/>
          <p:nvPr/>
        </p:nvSpPr>
        <p:spPr>
          <a:xfrm>
            <a:off x="5862918" y="4196350"/>
            <a:ext cx="3225082" cy="10944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2000" b="1" i="0" u="none" strike="noStrike" kern="0" cap="none" spc="0" normalizeH="0" baseline="0" noProof="0" dirty="0">
                <a:ln>
                  <a:noFill/>
                </a:ln>
                <a:solidFill>
                  <a:schemeClr val="bg1"/>
                </a:solidFill>
                <a:effectLst/>
                <a:uLnTx/>
                <a:uFillTx/>
                <a:latin typeface="Source Sans Pro"/>
                <a:ea typeface="Source Sans Pro"/>
                <a:cs typeface="Source Sans Pro"/>
                <a:sym typeface="Source Sans Pro"/>
              </a:rPr>
              <a:t>Trained</a:t>
            </a:r>
            <a:r>
              <a:rPr kumimoji="0" lang="en" sz="2000" b="1" i="0" u="none" strike="noStrike" kern="0" cap="none" spc="0" normalizeH="0" baseline="0" noProof="0" dirty="0">
                <a:ln>
                  <a:noFill/>
                </a:ln>
                <a:solidFill>
                  <a:srgbClr val="EEFF41"/>
                </a:solidFill>
                <a:effectLst/>
                <a:uLnTx/>
                <a:uFillTx/>
                <a:latin typeface="Source Sans Pro"/>
                <a:ea typeface="Source Sans Pro"/>
                <a:cs typeface="Source Sans Pro"/>
                <a:sym typeface="Source Sans Pro"/>
              </a:rPr>
              <a:t> AI</a:t>
            </a:r>
            <a:r>
              <a:rPr kumimoji="0" lang="en" sz="2000" b="1" i="0" u="none" strike="noStrike" kern="0" cap="none" spc="0" normalizeH="0" baseline="0" noProof="0" dirty="0">
                <a:ln>
                  <a:noFill/>
                </a:ln>
                <a:solidFill>
                  <a:srgbClr val="FFFFFF"/>
                </a:solidFill>
                <a:effectLst/>
                <a:uLnTx/>
                <a:uFillTx/>
                <a:latin typeface="Source Sans Pro"/>
                <a:ea typeface="Source Sans Pro"/>
                <a:cs typeface="Source Sans Pro"/>
                <a:sym typeface="Source Sans Pro"/>
              </a:rPr>
              <a:t> helped id cholera related features and hotspots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18536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78"/>
        <p:cNvGrpSpPr/>
        <p:nvPr/>
      </p:nvGrpSpPr>
      <p:grpSpPr>
        <a:xfrm>
          <a:off x="0" y="0"/>
          <a:ext cx="0" cy="0"/>
          <a:chOff x="0" y="0"/>
          <a:chExt cx="0" cy="0"/>
        </a:xfrm>
      </p:grpSpPr>
      <p:sp>
        <p:nvSpPr>
          <p:cNvPr id="479" name="Google Shape;479;p78"/>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80" name="Google Shape;480;p78"/>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1" name="Google Shape;481;p78"/>
          <p:cNvSpPr txBox="1"/>
          <p:nvPr/>
        </p:nvSpPr>
        <p:spPr>
          <a:xfrm>
            <a:off x="342825" y="259350"/>
            <a:ext cx="55833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a:ln>
                  <a:noFill/>
                </a:ln>
                <a:solidFill>
                  <a:srgbClr val="FFFFFF"/>
                </a:solidFill>
                <a:effectLst/>
                <a:uLnTx/>
                <a:uFillTx/>
                <a:latin typeface="Montserrat"/>
                <a:ea typeface="Montserrat"/>
                <a:cs typeface="Montserrat"/>
                <a:sym typeface="Montserrat"/>
              </a:rPr>
              <a:t>Preventing malaria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FFFFFF"/>
              </a:solidFill>
              <a:effectLst/>
              <a:uLnTx/>
              <a:uFillTx/>
              <a:latin typeface="Georgia"/>
              <a:ea typeface="Georgia"/>
              <a:cs typeface="Georgia"/>
              <a:sym typeface="Georgia"/>
            </a:endParaRPr>
          </a:p>
        </p:txBody>
      </p:sp>
      <p:pic>
        <p:nvPicPr>
          <p:cNvPr id="482" name="Google Shape;482;p78"/>
          <p:cNvPicPr preferRelativeResize="0"/>
          <p:nvPr/>
        </p:nvPicPr>
        <p:blipFill rotWithShape="1">
          <a:blip r:embed="rId3">
            <a:alphaModFix/>
          </a:blip>
          <a:srcRect t="15711" r="26454"/>
          <a:stretch/>
        </p:blipFill>
        <p:spPr>
          <a:xfrm>
            <a:off x="0" y="981450"/>
            <a:ext cx="4599526" cy="3872450"/>
          </a:xfrm>
          <a:prstGeom prst="rect">
            <a:avLst/>
          </a:prstGeom>
          <a:noFill/>
          <a:ln>
            <a:noFill/>
          </a:ln>
        </p:spPr>
      </p:pic>
      <p:pic>
        <p:nvPicPr>
          <p:cNvPr id="483" name="Google Shape;483;p78"/>
          <p:cNvPicPr preferRelativeResize="0"/>
          <p:nvPr/>
        </p:nvPicPr>
        <p:blipFill rotWithShape="1">
          <a:blip r:embed="rId4">
            <a:alphaModFix/>
          </a:blip>
          <a:srcRect l="10257"/>
          <a:stretch/>
        </p:blipFill>
        <p:spPr>
          <a:xfrm>
            <a:off x="4599513" y="981450"/>
            <a:ext cx="4544475" cy="3872450"/>
          </a:xfrm>
          <a:prstGeom prst="rect">
            <a:avLst/>
          </a:prstGeom>
          <a:noFill/>
          <a:ln>
            <a:noFill/>
          </a:ln>
        </p:spPr>
      </p:pic>
      <p:sp>
        <p:nvSpPr>
          <p:cNvPr id="484" name="Google Shape;484;p78"/>
          <p:cNvSpPr txBox="1"/>
          <p:nvPr/>
        </p:nvSpPr>
        <p:spPr>
          <a:xfrm>
            <a:off x="56000" y="1035550"/>
            <a:ext cx="4422000" cy="1094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EEFF41"/>
                </a:solidFill>
                <a:effectLst/>
                <a:uLnTx/>
                <a:uFillTx/>
                <a:latin typeface="Source Sans Pro"/>
                <a:ea typeface="Source Sans Pro"/>
                <a:cs typeface="Source Sans Pro"/>
                <a:sym typeface="Source Sans Pro"/>
              </a:rPr>
              <a:t>UAS</a:t>
            </a: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 capture images from water reservoirs to map mosquito breeding grounds for environmental control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78"/>
          <p:cNvSpPr txBox="1"/>
          <p:nvPr/>
        </p:nvSpPr>
        <p:spPr>
          <a:xfrm>
            <a:off x="4246225" y="3523600"/>
            <a:ext cx="4821600" cy="1132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Images are then compared to water samples, to identify other potential breeding sites </a:t>
            </a:r>
            <a:endParaRPr kumimoji="0"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Tree>
    <p:extLst>
      <p:ext uri="{BB962C8B-B14F-4D97-AF65-F5344CB8AC3E}">
        <p14:creationId xmlns:p14="http://schemas.microsoft.com/office/powerpoint/2010/main" val="178114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90"/>
        <p:cNvGrpSpPr/>
        <p:nvPr/>
      </p:nvGrpSpPr>
      <p:grpSpPr>
        <a:xfrm>
          <a:off x="0" y="0"/>
          <a:ext cx="0" cy="0"/>
          <a:chOff x="0" y="0"/>
          <a:chExt cx="0" cy="0"/>
        </a:xfrm>
      </p:grpSpPr>
      <p:pic>
        <p:nvPicPr>
          <p:cNvPr id="491" name="Google Shape;491;p79"/>
          <p:cNvPicPr preferRelativeResize="0"/>
          <p:nvPr/>
        </p:nvPicPr>
        <p:blipFill>
          <a:blip r:embed="rId3">
            <a:alphaModFix/>
          </a:blip>
          <a:stretch>
            <a:fillRect/>
          </a:stretch>
        </p:blipFill>
        <p:spPr>
          <a:xfrm>
            <a:off x="2555074" y="905250"/>
            <a:ext cx="5264900" cy="3948651"/>
          </a:xfrm>
          <a:prstGeom prst="rect">
            <a:avLst/>
          </a:prstGeom>
          <a:noFill/>
          <a:ln>
            <a:noFill/>
          </a:ln>
        </p:spPr>
      </p:pic>
      <p:sp>
        <p:nvSpPr>
          <p:cNvPr id="492" name="Google Shape;492;p79"/>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493" name="Google Shape;493;p79"/>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4" name="Google Shape;494;p79"/>
          <p:cNvSpPr txBox="1"/>
          <p:nvPr/>
        </p:nvSpPr>
        <p:spPr>
          <a:xfrm>
            <a:off x="342825" y="259350"/>
            <a:ext cx="55833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a:ln>
                  <a:noFill/>
                </a:ln>
                <a:solidFill>
                  <a:srgbClr val="FFFFFF"/>
                </a:solidFill>
                <a:effectLst/>
                <a:uLnTx/>
                <a:uFillTx/>
                <a:latin typeface="Montserrat"/>
                <a:ea typeface="Montserrat"/>
                <a:cs typeface="Montserrat"/>
                <a:sym typeface="Montserrat"/>
              </a:rPr>
              <a:t>Preventing malaria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FFFFFF"/>
              </a:solidFill>
              <a:effectLst/>
              <a:uLnTx/>
              <a:uFillTx/>
              <a:latin typeface="Georgia"/>
              <a:ea typeface="Georgia"/>
              <a:cs typeface="Georgia"/>
              <a:sym typeface="Georgia"/>
            </a:endParaRPr>
          </a:p>
        </p:txBody>
      </p:sp>
      <p:pic>
        <p:nvPicPr>
          <p:cNvPr id="495" name="Google Shape;495;p79"/>
          <p:cNvPicPr preferRelativeResize="0"/>
          <p:nvPr/>
        </p:nvPicPr>
        <p:blipFill>
          <a:blip r:embed="rId4">
            <a:alphaModFix/>
          </a:blip>
          <a:stretch>
            <a:fillRect/>
          </a:stretch>
        </p:blipFill>
        <p:spPr>
          <a:xfrm>
            <a:off x="6182512" y="905250"/>
            <a:ext cx="2961486" cy="3948652"/>
          </a:xfrm>
          <a:prstGeom prst="rect">
            <a:avLst/>
          </a:prstGeom>
          <a:noFill/>
          <a:ln>
            <a:noFill/>
          </a:ln>
        </p:spPr>
      </p:pic>
      <p:pic>
        <p:nvPicPr>
          <p:cNvPr id="496" name="Google Shape;496;p79"/>
          <p:cNvPicPr preferRelativeResize="0"/>
          <p:nvPr/>
        </p:nvPicPr>
        <p:blipFill>
          <a:blip r:embed="rId5">
            <a:alphaModFix/>
          </a:blip>
          <a:stretch>
            <a:fillRect/>
          </a:stretch>
        </p:blipFill>
        <p:spPr>
          <a:xfrm>
            <a:off x="0" y="905244"/>
            <a:ext cx="2961474" cy="3969371"/>
          </a:xfrm>
          <a:prstGeom prst="rect">
            <a:avLst/>
          </a:prstGeom>
          <a:noFill/>
          <a:ln>
            <a:noFill/>
          </a:ln>
        </p:spPr>
      </p:pic>
      <p:sp>
        <p:nvSpPr>
          <p:cNvPr id="497" name="Google Shape;497;p79"/>
          <p:cNvSpPr txBox="1"/>
          <p:nvPr/>
        </p:nvSpPr>
        <p:spPr>
          <a:xfrm>
            <a:off x="66875" y="981125"/>
            <a:ext cx="5996400" cy="1094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Collecting data to develop algorithms for </a:t>
            </a:r>
            <a:r>
              <a:rPr kumimoji="0" lang="en" sz="2000" b="1" i="0" u="none" strike="noStrike" kern="0" cap="none" spc="0" normalizeH="0" baseline="0" noProof="0">
                <a:ln>
                  <a:noFill/>
                </a:ln>
                <a:solidFill>
                  <a:srgbClr val="EEFF41"/>
                </a:solidFill>
                <a:effectLst/>
                <a:uLnTx/>
                <a:uFillTx/>
                <a:latin typeface="Source Sans Pro"/>
                <a:ea typeface="Source Sans Pro"/>
                <a:cs typeface="Source Sans Pro"/>
                <a:sym typeface="Source Sans Pro"/>
              </a:rPr>
              <a:t>flood modelling </a:t>
            </a: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and</a:t>
            </a:r>
            <a:r>
              <a:rPr kumimoji="0" lang="en" sz="2000" b="1" i="0" u="none" strike="noStrike" kern="0" cap="none" spc="0" normalizeH="0" baseline="0" noProof="0">
                <a:ln>
                  <a:noFill/>
                </a:ln>
                <a:solidFill>
                  <a:srgbClr val="EEFF41"/>
                </a:solidFill>
                <a:effectLst/>
                <a:uLnTx/>
                <a:uFillTx/>
                <a:latin typeface="Source Sans Pro"/>
                <a:ea typeface="Source Sans Pro"/>
                <a:cs typeface="Source Sans Pro"/>
                <a:sym typeface="Source Sans Pro"/>
              </a:rPr>
              <a:t> mosquito breeding site </a:t>
            </a: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identification</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498" name="Google Shape;498;p79"/>
          <p:cNvSpPr txBox="1"/>
          <p:nvPr/>
        </p:nvSpPr>
        <p:spPr>
          <a:xfrm>
            <a:off x="3049575" y="4005950"/>
            <a:ext cx="5996400" cy="8688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Working with students at Lilongwe University of Agriculture and Natural Resources</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190916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4"/>
        <p:cNvGrpSpPr/>
        <p:nvPr/>
      </p:nvGrpSpPr>
      <p:grpSpPr>
        <a:xfrm>
          <a:off x="0" y="0"/>
          <a:ext cx="0" cy="0"/>
          <a:chOff x="0" y="0"/>
          <a:chExt cx="0" cy="0"/>
        </a:xfrm>
      </p:grpSpPr>
      <p:sp>
        <p:nvSpPr>
          <p:cNvPr id="525" name="Google Shape;525;p82"/>
          <p:cNvSpPr txBox="1"/>
          <p:nvPr/>
        </p:nvSpPr>
        <p:spPr>
          <a:xfrm>
            <a:off x="6371140" y="5224486"/>
            <a:ext cx="2526900" cy="261300"/>
          </a:xfrm>
          <a:prstGeom prst="rect">
            <a:avLst/>
          </a:prstGeom>
          <a:noFill/>
          <a:ln>
            <a:noFill/>
          </a:ln>
        </p:spPr>
        <p:txBody>
          <a:bodyPr spcFirstLastPara="1" wrap="square" lIns="91426" tIns="91426" rIns="91426" bIns="91426" anchor="t" anchorCtr="0">
            <a:noAutofit/>
          </a:bodyPr>
          <a:lstStyle/>
          <a:p>
            <a:pPr algn="r">
              <a:buClr>
                <a:srgbClr val="FFFFFF"/>
              </a:buClr>
              <a:buSzPts val="1600"/>
            </a:pPr>
            <a:r>
              <a:rPr lang="en" sz="1600">
                <a:solidFill>
                  <a:srgbClr val="FFFFFF"/>
                </a:solidFill>
                <a:latin typeface="Montserrat"/>
                <a:ea typeface="Montserrat"/>
                <a:cs typeface="Montserrat"/>
                <a:sym typeface="Montserrat"/>
              </a:rPr>
              <a:t>@unicefinnovate</a:t>
            </a:r>
            <a:endParaRPr sz="1600">
              <a:solidFill>
                <a:srgbClr val="FFFFFF"/>
              </a:solidFill>
              <a:latin typeface="Montserrat"/>
              <a:ea typeface="Montserrat"/>
              <a:cs typeface="Montserrat"/>
              <a:sym typeface="Montserrat"/>
            </a:endParaRPr>
          </a:p>
        </p:txBody>
      </p:sp>
      <p:sp>
        <p:nvSpPr>
          <p:cNvPr id="526" name="Google Shape;526;p82"/>
          <p:cNvSpPr txBox="1"/>
          <p:nvPr/>
        </p:nvSpPr>
        <p:spPr>
          <a:xfrm>
            <a:off x="128350" y="5247346"/>
            <a:ext cx="2526900" cy="261300"/>
          </a:xfrm>
          <a:prstGeom prst="rect">
            <a:avLst/>
          </a:prstGeom>
          <a:noFill/>
          <a:ln>
            <a:noFill/>
          </a:ln>
        </p:spPr>
        <p:txBody>
          <a:bodyPr spcFirstLastPara="1" wrap="square" lIns="91426" tIns="91426" rIns="91426" bIns="91426" anchor="t" anchorCtr="0">
            <a:noAutofit/>
          </a:bodyPr>
          <a:lstStyle/>
          <a:p>
            <a:pPr>
              <a:buClr>
                <a:srgbClr val="FFFFFF"/>
              </a:buClr>
              <a:buSzPts val="1600"/>
            </a:pPr>
            <a:r>
              <a:rPr lang="en" sz="1600">
                <a:solidFill>
                  <a:srgbClr val="FFFFFF"/>
                </a:solidFill>
                <a:latin typeface="Montserrat"/>
                <a:ea typeface="Montserrat"/>
                <a:cs typeface="Montserrat"/>
                <a:sym typeface="Montserrat"/>
              </a:rPr>
              <a:t>UNICEF</a:t>
            </a:r>
            <a:r>
              <a:rPr lang="en" sz="1600" b="1">
                <a:solidFill>
                  <a:srgbClr val="FFFFFF"/>
                </a:solidFill>
                <a:latin typeface="Montserrat"/>
                <a:ea typeface="Montserrat"/>
                <a:cs typeface="Montserrat"/>
                <a:sym typeface="Montserrat"/>
              </a:rPr>
              <a:t>INNOVATION</a:t>
            </a:r>
            <a:endParaRPr/>
          </a:p>
        </p:txBody>
      </p:sp>
      <p:pic>
        <p:nvPicPr>
          <p:cNvPr id="527" name="Google Shape;527;p82" descr="image.jpg"/>
          <p:cNvPicPr preferRelativeResize="0"/>
          <p:nvPr/>
        </p:nvPicPr>
        <p:blipFill rotWithShape="1">
          <a:blip r:embed="rId3">
            <a:alphaModFix/>
          </a:blip>
          <a:srcRect l="16156" t="4662"/>
          <a:stretch/>
        </p:blipFill>
        <p:spPr>
          <a:xfrm>
            <a:off x="3869925" y="1255076"/>
            <a:ext cx="5274074" cy="4015026"/>
          </a:xfrm>
          <a:prstGeom prst="rect">
            <a:avLst/>
          </a:prstGeom>
          <a:noFill/>
          <a:ln>
            <a:noFill/>
          </a:ln>
        </p:spPr>
      </p:pic>
      <p:pic>
        <p:nvPicPr>
          <p:cNvPr id="528" name="Google Shape;528;p82"/>
          <p:cNvPicPr preferRelativeResize="0"/>
          <p:nvPr/>
        </p:nvPicPr>
        <p:blipFill>
          <a:blip r:embed="rId4">
            <a:alphaModFix/>
          </a:blip>
          <a:stretch>
            <a:fillRect/>
          </a:stretch>
        </p:blipFill>
        <p:spPr>
          <a:xfrm>
            <a:off x="-13" y="1255076"/>
            <a:ext cx="3853700" cy="2148991"/>
          </a:xfrm>
          <a:prstGeom prst="rect">
            <a:avLst/>
          </a:prstGeom>
          <a:noFill/>
          <a:ln>
            <a:noFill/>
          </a:ln>
        </p:spPr>
      </p:pic>
      <p:pic>
        <p:nvPicPr>
          <p:cNvPr id="529" name="Google Shape;529;p82"/>
          <p:cNvPicPr preferRelativeResize="0"/>
          <p:nvPr/>
        </p:nvPicPr>
        <p:blipFill rotWithShape="1">
          <a:blip r:embed="rId5">
            <a:alphaModFix/>
          </a:blip>
          <a:srcRect t="16128"/>
          <a:stretch/>
        </p:blipFill>
        <p:spPr>
          <a:xfrm>
            <a:off x="-16" y="3121776"/>
            <a:ext cx="3853714" cy="2149000"/>
          </a:xfrm>
          <a:prstGeom prst="rect">
            <a:avLst/>
          </a:prstGeom>
          <a:noFill/>
          <a:ln>
            <a:noFill/>
          </a:ln>
        </p:spPr>
      </p:pic>
      <p:pic>
        <p:nvPicPr>
          <p:cNvPr id="530" name="Google Shape;530;p82" descr="Screen Shot 2018-02-05 at 4.49.28 PM.png"/>
          <p:cNvPicPr preferRelativeResize="0"/>
          <p:nvPr/>
        </p:nvPicPr>
        <p:blipFill rotWithShape="1">
          <a:blip r:embed="rId6">
            <a:alphaModFix/>
          </a:blip>
          <a:srcRect/>
          <a:stretch/>
        </p:blipFill>
        <p:spPr>
          <a:xfrm>
            <a:off x="7643976" y="35876"/>
            <a:ext cx="1189633" cy="838200"/>
          </a:xfrm>
          <a:prstGeom prst="rect">
            <a:avLst/>
          </a:prstGeom>
          <a:noFill/>
          <a:ln>
            <a:noFill/>
          </a:ln>
        </p:spPr>
      </p:pic>
      <p:sp>
        <p:nvSpPr>
          <p:cNvPr id="531" name="Google Shape;531;p82"/>
          <p:cNvSpPr txBox="1"/>
          <p:nvPr/>
        </p:nvSpPr>
        <p:spPr>
          <a:xfrm>
            <a:off x="96150" y="1220776"/>
            <a:ext cx="3936300" cy="811500"/>
          </a:xfrm>
          <a:prstGeom prst="rect">
            <a:avLst/>
          </a:prstGeom>
          <a:noFill/>
          <a:ln>
            <a:noFill/>
          </a:ln>
        </p:spPr>
        <p:txBody>
          <a:bodyPr spcFirstLastPara="1" wrap="square" lIns="91426" tIns="91426" rIns="91426" bIns="91426" anchor="t" anchorCtr="0">
            <a:noAutofit/>
          </a:bodyPr>
          <a:lstStyle/>
          <a:p>
            <a:r>
              <a:rPr lang="en" sz="2000" b="1">
                <a:solidFill>
                  <a:schemeClr val="accent6"/>
                </a:solidFill>
                <a:latin typeface="Source Sans Pro"/>
                <a:ea typeface="Source Sans Pro"/>
                <a:cs typeface="Source Sans Pro"/>
                <a:sym typeface="Source Sans Pro"/>
              </a:rPr>
              <a:t>Malawian students building drones</a:t>
            </a:r>
            <a:r>
              <a:rPr lang="en" sz="2000" b="1">
                <a:solidFill>
                  <a:srgbClr val="FFFFFF"/>
                </a:solidFill>
                <a:latin typeface="Source Sans Pro"/>
                <a:ea typeface="Source Sans Pro"/>
                <a:cs typeface="Source Sans Pro"/>
                <a:sym typeface="Source Sans Pro"/>
              </a:rPr>
              <a:t> for remote medicine delivery.</a:t>
            </a:r>
            <a:endParaRPr sz="2000" b="1">
              <a:solidFill>
                <a:srgbClr val="FFFFFF"/>
              </a:solidFill>
              <a:latin typeface="Source Sans Pro"/>
              <a:ea typeface="Source Sans Pro"/>
              <a:cs typeface="Source Sans Pro"/>
              <a:sym typeface="Source Sans Pro"/>
            </a:endParaRPr>
          </a:p>
        </p:txBody>
      </p:sp>
      <p:sp>
        <p:nvSpPr>
          <p:cNvPr id="532" name="Google Shape;532;p82"/>
          <p:cNvSpPr txBox="1"/>
          <p:nvPr/>
        </p:nvSpPr>
        <p:spPr>
          <a:xfrm>
            <a:off x="4470376" y="1269776"/>
            <a:ext cx="4615200" cy="3000000"/>
          </a:xfrm>
          <a:prstGeom prst="rect">
            <a:avLst/>
          </a:prstGeom>
          <a:noFill/>
          <a:ln>
            <a:noFill/>
          </a:ln>
        </p:spPr>
        <p:txBody>
          <a:bodyPr spcFirstLastPara="1" wrap="square" lIns="91426" tIns="91426" rIns="91426" bIns="91426" anchor="t" anchorCtr="0">
            <a:noAutofit/>
          </a:bodyPr>
          <a:lstStyle/>
          <a:p>
            <a:pPr algn="r">
              <a:lnSpc>
                <a:spcPct val="115000"/>
              </a:lnSpc>
            </a:pPr>
            <a:r>
              <a:rPr lang="en" sz="2000" b="1">
                <a:solidFill>
                  <a:srgbClr val="FFFFFF"/>
                </a:solidFill>
                <a:latin typeface="Source Sans Pro"/>
                <a:ea typeface="Source Sans Pro"/>
                <a:cs typeface="Source Sans Pro"/>
                <a:sym typeface="Source Sans Pro"/>
              </a:rPr>
              <a:t>Develop</a:t>
            </a:r>
            <a:r>
              <a:rPr lang="en" sz="2000" b="1">
                <a:solidFill>
                  <a:schemeClr val="accent6"/>
                </a:solidFill>
                <a:latin typeface="Source Sans Pro"/>
                <a:ea typeface="Source Sans Pro"/>
                <a:cs typeface="Source Sans Pro"/>
                <a:sym typeface="Source Sans Pro"/>
              </a:rPr>
              <a:t> local skills, </a:t>
            </a:r>
            <a:r>
              <a:rPr lang="en" sz="2000" b="1">
                <a:solidFill>
                  <a:srgbClr val="FFFFFF"/>
                </a:solidFill>
                <a:latin typeface="Source Sans Pro"/>
                <a:ea typeface="Source Sans Pro"/>
                <a:cs typeface="Source Sans Pro"/>
                <a:sym typeface="Source Sans Pro"/>
              </a:rPr>
              <a:t>stimulate</a:t>
            </a:r>
            <a:r>
              <a:rPr lang="en" sz="2000" b="1">
                <a:solidFill>
                  <a:schemeClr val="accent6"/>
                </a:solidFill>
                <a:latin typeface="Source Sans Pro"/>
                <a:ea typeface="Source Sans Pro"/>
                <a:cs typeface="Source Sans Pro"/>
                <a:sym typeface="Source Sans Pro"/>
              </a:rPr>
              <a:t> new jobs </a:t>
            </a:r>
            <a:r>
              <a:rPr lang="en" sz="2000" b="1">
                <a:solidFill>
                  <a:srgbClr val="FFFFFF"/>
                </a:solidFill>
                <a:latin typeface="Source Sans Pro"/>
                <a:ea typeface="Source Sans Pro"/>
                <a:cs typeface="Source Sans Pro"/>
                <a:sym typeface="Source Sans Pro"/>
              </a:rPr>
              <a:t>and</a:t>
            </a:r>
            <a:r>
              <a:rPr lang="en" sz="2000" b="1">
                <a:solidFill>
                  <a:schemeClr val="accent6"/>
                </a:solidFill>
                <a:latin typeface="Source Sans Pro"/>
                <a:ea typeface="Source Sans Pro"/>
                <a:cs typeface="Source Sans Pro"/>
                <a:sym typeface="Source Sans Pro"/>
              </a:rPr>
              <a:t> entrepreneurship opportunities</a:t>
            </a:r>
            <a:endParaRPr sz="2000" b="1">
              <a:solidFill>
                <a:schemeClr val="accent6"/>
              </a:solidFill>
              <a:latin typeface="Source Sans Pro"/>
              <a:ea typeface="Source Sans Pro"/>
              <a:cs typeface="Source Sans Pro"/>
              <a:sym typeface="Source Sans Pro"/>
            </a:endParaRPr>
          </a:p>
          <a:p>
            <a:pPr algn="r">
              <a:lnSpc>
                <a:spcPct val="115000"/>
              </a:lnSpc>
            </a:pPr>
            <a:endParaRPr sz="1800" b="1">
              <a:solidFill>
                <a:schemeClr val="accent6"/>
              </a:solidFill>
              <a:latin typeface="Source Sans Pro"/>
              <a:ea typeface="Source Sans Pro"/>
              <a:cs typeface="Source Sans Pro"/>
              <a:sym typeface="Source Sans Pro"/>
            </a:endParaRPr>
          </a:p>
        </p:txBody>
      </p:sp>
      <p:sp>
        <p:nvSpPr>
          <p:cNvPr id="533" name="Google Shape;533;p82"/>
          <p:cNvSpPr txBox="1"/>
          <p:nvPr/>
        </p:nvSpPr>
        <p:spPr>
          <a:xfrm>
            <a:off x="-495374" y="2716876"/>
            <a:ext cx="4342800" cy="1094400"/>
          </a:xfrm>
          <a:prstGeom prst="rect">
            <a:avLst/>
          </a:prstGeom>
          <a:noFill/>
          <a:ln>
            <a:noFill/>
          </a:ln>
        </p:spPr>
        <p:txBody>
          <a:bodyPr spcFirstLastPara="1" wrap="square" lIns="91426" tIns="91426" rIns="91426" bIns="91426" anchor="t" anchorCtr="0">
            <a:noAutofit/>
          </a:bodyPr>
          <a:lstStyle/>
          <a:p>
            <a:pPr algn="r"/>
            <a:r>
              <a:rPr lang="en" sz="2000" b="1" dirty="0">
                <a:solidFill>
                  <a:srgbClr val="FFFFFF"/>
                </a:solidFill>
                <a:latin typeface="Source Sans Pro"/>
                <a:ea typeface="Source Sans Pro"/>
                <a:cs typeface="Source Sans Pro"/>
                <a:sym typeface="Source Sans Pro"/>
              </a:rPr>
              <a:t>The drones completed a </a:t>
            </a:r>
            <a:r>
              <a:rPr lang="en" sz="2000" b="1" dirty="0">
                <a:solidFill>
                  <a:srgbClr val="FFFF00"/>
                </a:solidFill>
                <a:latin typeface="Source Sans Pro"/>
                <a:ea typeface="Source Sans Pro"/>
                <a:cs typeface="Source Sans Pro"/>
                <a:sym typeface="Source Sans Pro"/>
              </a:rPr>
              <a:t>19 km </a:t>
            </a:r>
            <a:r>
              <a:rPr lang="en" sz="2000" b="1" dirty="0">
                <a:solidFill>
                  <a:srgbClr val="FFFFFF"/>
                </a:solidFill>
                <a:latin typeface="Source Sans Pro"/>
                <a:ea typeface="Source Sans Pro"/>
                <a:cs typeface="Source Sans Pro"/>
                <a:sym typeface="Source Sans Pro"/>
              </a:rPr>
              <a:t>simulated delivery test flight</a:t>
            </a:r>
            <a:endParaRPr sz="2000" b="1" dirty="0">
              <a:solidFill>
                <a:srgbClr val="FFFFFF"/>
              </a:solidFill>
              <a:latin typeface="Source Sans Pro"/>
              <a:ea typeface="Source Sans Pro"/>
              <a:cs typeface="Source Sans Pro"/>
              <a:sym typeface="Source Sans Pro"/>
            </a:endParaRPr>
          </a:p>
        </p:txBody>
      </p:sp>
      <p:sp>
        <p:nvSpPr>
          <p:cNvPr id="534" name="Google Shape;534;p82"/>
          <p:cNvSpPr txBox="1"/>
          <p:nvPr/>
        </p:nvSpPr>
        <p:spPr>
          <a:xfrm>
            <a:off x="342826" y="106950"/>
            <a:ext cx="7187700" cy="645900"/>
          </a:xfrm>
          <a:prstGeom prst="rect">
            <a:avLst/>
          </a:prstGeom>
          <a:noFill/>
          <a:ln>
            <a:noFill/>
          </a:ln>
        </p:spPr>
        <p:txBody>
          <a:bodyPr spcFirstLastPara="1" wrap="square" lIns="91426" tIns="91426" rIns="91426" bIns="91426" anchor="t" anchorCtr="0">
            <a:noAutofit/>
          </a:bodyPr>
          <a:lstStyle/>
          <a:p>
            <a:pPr>
              <a:buClr>
                <a:schemeClr val="lt1"/>
              </a:buClr>
              <a:buSzPts val="2800"/>
            </a:pPr>
            <a:r>
              <a:rPr lang="en" sz="2800" u="sng">
                <a:solidFill>
                  <a:schemeClr val="lt1"/>
                </a:solidFill>
                <a:latin typeface="Montserrat"/>
                <a:ea typeface="Montserrat"/>
                <a:cs typeface="Montserrat"/>
                <a:sym typeface="Montserrat"/>
              </a:rPr>
              <a:t>Preparing young African students for jobs in technology</a:t>
            </a:r>
            <a:endParaRPr/>
          </a:p>
          <a:p>
            <a:pPr marL="457195"/>
            <a:endParaRPr sz="2800">
              <a:solidFill>
                <a:schemeClr val="lt1"/>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517"/>
        <p:cNvGrpSpPr/>
        <p:nvPr/>
      </p:nvGrpSpPr>
      <p:grpSpPr>
        <a:xfrm>
          <a:off x="0" y="0"/>
          <a:ext cx="0" cy="0"/>
          <a:chOff x="0" y="0"/>
          <a:chExt cx="0" cy="0"/>
        </a:xfrm>
      </p:grpSpPr>
      <p:sp>
        <p:nvSpPr>
          <p:cNvPr id="518" name="Google Shape;518;p81"/>
          <p:cNvSpPr txBox="1">
            <a:spLocks noGrp="1"/>
          </p:cNvSpPr>
          <p:nvPr>
            <p:ph type="ctrTitle"/>
          </p:nvPr>
        </p:nvSpPr>
        <p:spPr>
          <a:xfrm>
            <a:off x="667601" y="2522550"/>
            <a:ext cx="78087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rPr>
              <a:t>Vanuatu</a:t>
            </a:r>
            <a:endParaRPr sz="3000">
              <a:solidFill>
                <a:schemeClr val="lt2"/>
              </a:solidFill>
            </a:endParaRPr>
          </a:p>
        </p:txBody>
      </p:sp>
    </p:spTree>
    <p:extLst>
      <p:ext uri="{BB962C8B-B14F-4D97-AF65-F5344CB8AC3E}">
        <p14:creationId xmlns:p14="http://schemas.microsoft.com/office/powerpoint/2010/main" val="707182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3"/>
        <p:cNvGrpSpPr/>
        <p:nvPr/>
      </p:nvGrpSpPr>
      <p:grpSpPr>
        <a:xfrm>
          <a:off x="0" y="0"/>
          <a:ext cx="0" cy="0"/>
          <a:chOff x="0" y="0"/>
          <a:chExt cx="0" cy="0"/>
        </a:xfrm>
      </p:grpSpPr>
      <p:pic>
        <p:nvPicPr>
          <p:cNvPr id="524" name="Google Shape;524;p82"/>
          <p:cNvPicPr preferRelativeResize="0"/>
          <p:nvPr/>
        </p:nvPicPr>
        <p:blipFill rotWithShape="1">
          <a:blip r:embed="rId3">
            <a:alphaModFix amt="63000"/>
          </a:blip>
          <a:srcRect l="1561" r="6025" b="1565"/>
          <a:stretch/>
        </p:blipFill>
        <p:spPr>
          <a:xfrm>
            <a:off x="0" y="0"/>
            <a:ext cx="9167701" cy="5715000"/>
          </a:xfrm>
          <a:prstGeom prst="rect">
            <a:avLst/>
          </a:prstGeom>
          <a:noFill/>
          <a:ln>
            <a:noFill/>
          </a:ln>
        </p:spPr>
      </p:pic>
      <p:sp>
        <p:nvSpPr>
          <p:cNvPr id="525" name="Google Shape;525;p82"/>
          <p:cNvSpPr txBox="1"/>
          <p:nvPr/>
        </p:nvSpPr>
        <p:spPr>
          <a:xfrm>
            <a:off x="1990199" y="42472"/>
            <a:ext cx="5163600" cy="125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3600" b="1" i="0" u="none" strike="noStrike" kern="0" cap="none" spc="0" normalizeH="0" baseline="0" noProof="0">
                <a:ln>
                  <a:noFill/>
                </a:ln>
                <a:solidFill>
                  <a:srgbClr val="FFFFFF"/>
                </a:solidFill>
                <a:effectLst/>
                <a:uLnTx/>
                <a:uFillTx/>
                <a:latin typeface="Montserrat"/>
                <a:ea typeface="Montserrat"/>
                <a:cs typeface="Montserrat"/>
                <a:sym typeface="Montserrat"/>
              </a:rPr>
              <a:t>Vanuatu</a:t>
            </a:r>
            <a:endParaRPr kumimoji="0" sz="36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526" name="Google Shape;526;p82"/>
          <p:cNvCxnSpPr/>
          <p:nvPr/>
        </p:nvCxnSpPr>
        <p:spPr>
          <a:xfrm>
            <a:off x="4280249" y="820062"/>
            <a:ext cx="583500" cy="0"/>
          </a:xfrm>
          <a:prstGeom prst="straightConnector1">
            <a:avLst/>
          </a:prstGeom>
          <a:noFill/>
          <a:ln w="152400" cap="flat" cmpd="sng">
            <a:solidFill>
              <a:srgbClr val="FFD22E"/>
            </a:solidFill>
            <a:prstDash val="solid"/>
            <a:round/>
            <a:headEnd type="none" w="sm" len="sm"/>
            <a:tailEnd type="none" w="sm" len="sm"/>
          </a:ln>
        </p:spPr>
      </p:cxnSp>
      <p:sp>
        <p:nvSpPr>
          <p:cNvPr id="527" name="Google Shape;527;p82"/>
          <p:cNvSpPr txBox="1"/>
          <p:nvPr/>
        </p:nvSpPr>
        <p:spPr>
          <a:xfrm>
            <a:off x="227775" y="1297372"/>
            <a:ext cx="8709600" cy="3531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Population &gt;270,000 (2016)</a:t>
            </a: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Children &lt;5 yo: 35,000 (~13% of total population)</a:t>
            </a: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Children &lt;1 yo: 8,500 (~3% of total population)</a:t>
            </a:r>
            <a:endParaRPr kumimoji="0" sz="2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1" i="0" u="none" strike="noStrike" kern="0" cap="none" spc="0" normalizeH="0" baseline="0" noProof="0">
                <a:ln>
                  <a:noFill/>
                </a:ln>
                <a:solidFill>
                  <a:srgbClr val="FFFFFF"/>
                </a:solidFill>
                <a:effectLst/>
                <a:uLnTx/>
                <a:uFillTx/>
                <a:latin typeface="Montserrat"/>
                <a:ea typeface="Montserrat"/>
                <a:cs typeface="Montserrat"/>
                <a:sym typeface="Montserrat"/>
              </a:rPr>
              <a:t>20% of Vanuatu’s children miss out life-saving vaccines</a:t>
            </a:r>
            <a:endParaRPr kumimoji="0" sz="2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1" i="0" u="none" strike="noStrike" kern="0" cap="none" spc="0" normalizeH="0" baseline="0" noProof="0">
                <a:ln>
                  <a:noFill/>
                </a:ln>
                <a:solidFill>
                  <a:srgbClr val="FFFFFF"/>
                </a:solidFill>
                <a:effectLst/>
                <a:uLnTx/>
                <a:uFillTx/>
                <a:latin typeface="Montserrat"/>
                <a:ea typeface="Montserrat"/>
                <a:cs typeface="Montserrat"/>
                <a:sym typeface="Montserrat"/>
              </a:rPr>
              <a:t>Intense volcanic activity in the archipelago</a:t>
            </a:r>
            <a:endParaRPr kumimoji="0" sz="20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528" name="Google Shape;528;p82"/>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 name="Google Shape;529;p82"/>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382838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4"/>
        <p:cNvGrpSpPr/>
        <p:nvPr/>
      </p:nvGrpSpPr>
      <p:grpSpPr>
        <a:xfrm>
          <a:off x="0" y="0"/>
          <a:ext cx="0" cy="0"/>
          <a:chOff x="0" y="0"/>
          <a:chExt cx="0" cy="0"/>
        </a:xfrm>
      </p:grpSpPr>
      <p:sp>
        <p:nvSpPr>
          <p:cNvPr id="535" name="Google Shape;535;p83"/>
          <p:cNvSpPr txBox="1"/>
          <p:nvPr/>
        </p:nvSpPr>
        <p:spPr>
          <a:xfrm>
            <a:off x="3314625" y="228175"/>
            <a:ext cx="55833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a:ln>
                  <a:noFill/>
                </a:ln>
                <a:solidFill>
                  <a:srgbClr val="FFFFFF"/>
                </a:solidFill>
                <a:effectLst/>
                <a:uLnTx/>
                <a:uFillTx/>
                <a:latin typeface="Montserrat"/>
                <a:ea typeface="Montserrat"/>
                <a:cs typeface="Montserrat"/>
                <a:sym typeface="Montserrat"/>
              </a:rPr>
              <a:t>Vanuatu’s geography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Archipelago formed by </a:t>
            </a:r>
            <a:r>
              <a:rPr kumimoji="0" lang="en" sz="2400" b="0" i="0" u="none" strike="noStrike" kern="0" cap="none" spc="0" normalizeH="0" baseline="0" noProof="0">
                <a:ln>
                  <a:noFill/>
                </a:ln>
                <a:solidFill>
                  <a:srgbClr val="EEFF41"/>
                </a:solidFill>
                <a:effectLst/>
                <a:uLnTx/>
                <a:uFillTx/>
                <a:latin typeface="Calibri"/>
                <a:ea typeface="Calibri"/>
                <a:cs typeface="Calibri"/>
                <a:sym typeface="Calibri"/>
              </a:rPr>
              <a:t>83 small islands</a:t>
            </a: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 of volcanic origin.</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Runs </a:t>
            </a:r>
            <a:r>
              <a:rPr kumimoji="0" lang="en" sz="2400" b="0" i="0" u="none" strike="noStrike" kern="0" cap="none" spc="0" normalizeH="0" baseline="0" noProof="0">
                <a:ln>
                  <a:noFill/>
                </a:ln>
                <a:solidFill>
                  <a:srgbClr val="EEFF41"/>
                </a:solidFill>
                <a:effectLst/>
                <a:uLnTx/>
                <a:uFillTx/>
                <a:latin typeface="Calibri"/>
                <a:ea typeface="Calibri"/>
                <a:cs typeface="Calibri"/>
                <a:sym typeface="Calibri"/>
              </a:rPr>
              <a:t>1,600 kilometers</a:t>
            </a: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 north to south</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a:ln>
                  <a:noFill/>
                </a:ln>
                <a:solidFill>
                  <a:srgbClr val="EEFF41"/>
                </a:solidFill>
                <a:effectLst/>
                <a:uLnTx/>
                <a:uFillTx/>
                <a:latin typeface="Calibri"/>
                <a:ea typeface="Calibri"/>
                <a:cs typeface="Calibri"/>
                <a:sym typeface="Calibri"/>
              </a:rPr>
              <a:t>65</a:t>
            </a: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 islands are inhabited</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Only </a:t>
            </a:r>
            <a:r>
              <a:rPr kumimoji="0" lang="en" sz="2400" b="0" i="0" u="none" strike="noStrike" kern="0" cap="none" spc="0" normalizeH="0" baseline="0" noProof="0">
                <a:ln>
                  <a:noFill/>
                </a:ln>
                <a:solidFill>
                  <a:srgbClr val="EEFF41"/>
                </a:solidFill>
                <a:effectLst/>
                <a:uLnTx/>
                <a:uFillTx/>
                <a:latin typeface="Calibri"/>
                <a:ea typeface="Calibri"/>
                <a:cs typeface="Calibri"/>
                <a:sym typeface="Calibri"/>
              </a:rPr>
              <a:t>20</a:t>
            </a: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 have airfields or roads</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Many islands are only accessible by boat, the road network is incomplete or inexistent.</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36" name="Google Shape;536;p83"/>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537" name="Google Shape;537;p83"/>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38" name="Google Shape;538;p83"/>
          <p:cNvPicPr preferRelativeResize="0"/>
          <p:nvPr/>
        </p:nvPicPr>
        <p:blipFill rotWithShape="1">
          <a:blip r:embed="rId3">
            <a:alphaModFix/>
          </a:blip>
          <a:srcRect l="18745" t="25890" r="35026" b="17368"/>
          <a:stretch/>
        </p:blipFill>
        <p:spPr>
          <a:xfrm>
            <a:off x="449950" y="3061272"/>
            <a:ext cx="2188500" cy="1799750"/>
          </a:xfrm>
          <a:prstGeom prst="rect">
            <a:avLst/>
          </a:prstGeom>
          <a:noFill/>
          <a:ln>
            <a:noFill/>
          </a:ln>
        </p:spPr>
      </p:pic>
      <p:pic>
        <p:nvPicPr>
          <p:cNvPr id="539" name="Google Shape;539;p83"/>
          <p:cNvPicPr preferRelativeResize="0"/>
          <p:nvPr/>
        </p:nvPicPr>
        <p:blipFill>
          <a:blip r:embed="rId4">
            <a:alphaModFix/>
          </a:blip>
          <a:stretch>
            <a:fillRect/>
          </a:stretch>
        </p:blipFill>
        <p:spPr>
          <a:xfrm>
            <a:off x="449950" y="228175"/>
            <a:ext cx="2188500" cy="3176854"/>
          </a:xfrm>
          <a:prstGeom prst="rect">
            <a:avLst/>
          </a:prstGeom>
          <a:noFill/>
          <a:ln>
            <a:noFill/>
          </a:ln>
        </p:spPr>
      </p:pic>
    </p:spTree>
    <p:extLst>
      <p:ext uri="{BB962C8B-B14F-4D97-AF65-F5344CB8AC3E}">
        <p14:creationId xmlns:p14="http://schemas.microsoft.com/office/powerpoint/2010/main" val="1424213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543"/>
        <p:cNvGrpSpPr/>
        <p:nvPr/>
      </p:nvGrpSpPr>
      <p:grpSpPr>
        <a:xfrm>
          <a:off x="0" y="0"/>
          <a:ext cx="0" cy="0"/>
          <a:chOff x="0" y="0"/>
          <a:chExt cx="0" cy="0"/>
        </a:xfrm>
      </p:grpSpPr>
      <p:sp>
        <p:nvSpPr>
          <p:cNvPr id="544" name="Google Shape;544;p84"/>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 name="Google Shape;545;p84"/>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546" name="Google Shape;546;p84"/>
          <p:cNvSpPr txBox="1"/>
          <p:nvPr/>
        </p:nvSpPr>
        <p:spPr>
          <a:xfrm>
            <a:off x="227775" y="253944"/>
            <a:ext cx="7770600" cy="1076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600"/>
              <a:buFont typeface="Montserrat"/>
              <a:buNone/>
              <a:tabLst/>
              <a:defRPr/>
            </a:pPr>
            <a:r>
              <a:rPr kumimoji="0" lang="en" sz="3600" b="1" i="0" u="none" strike="noStrike" kern="0" cap="none" spc="0" normalizeH="0" baseline="0" noProof="0">
                <a:ln>
                  <a:noFill/>
                </a:ln>
                <a:solidFill>
                  <a:srgbClr val="FFFFFF"/>
                </a:solidFill>
                <a:effectLst/>
                <a:uLnTx/>
                <a:uFillTx/>
                <a:latin typeface="Montserrat"/>
                <a:ea typeface="Montserrat"/>
                <a:cs typeface="Montserrat"/>
                <a:sym typeface="Montserrat"/>
              </a:rPr>
              <a:t>Vanuatu</a:t>
            </a:r>
            <a:endParaRPr kumimoji="0" sz="36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547" name="Google Shape;547;p84"/>
          <p:cNvSpPr/>
          <p:nvPr/>
        </p:nvSpPr>
        <p:spPr>
          <a:xfrm>
            <a:off x="383936" y="1196184"/>
            <a:ext cx="495000" cy="104100"/>
          </a:xfrm>
          <a:prstGeom prst="rect">
            <a:avLst/>
          </a:prstGeom>
          <a:solidFill>
            <a:srgbClr val="FFD2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sng" strike="noStrike" kern="0" cap="none" spc="0" normalizeH="0" baseline="0" noProof="0">
              <a:ln>
                <a:noFill/>
              </a:ln>
              <a:solidFill>
                <a:srgbClr val="000000"/>
              </a:solidFill>
              <a:effectLst/>
              <a:uLnTx/>
              <a:uFillTx/>
              <a:latin typeface="Arial"/>
              <a:ea typeface="Arial"/>
              <a:cs typeface="Arial"/>
              <a:sym typeface="Arial"/>
            </a:endParaRPr>
          </a:p>
        </p:txBody>
      </p:sp>
      <p:sp>
        <p:nvSpPr>
          <p:cNvPr id="548" name="Google Shape;548;p84"/>
          <p:cNvSpPr/>
          <p:nvPr/>
        </p:nvSpPr>
        <p:spPr>
          <a:xfrm>
            <a:off x="2311150" y="1987500"/>
            <a:ext cx="2234400" cy="1740000"/>
          </a:xfrm>
          <a:prstGeom prst="roundRect">
            <a:avLst>
              <a:gd name="adj" fmla="val 16667"/>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Applied by </a:t>
            </a:r>
            <a:r>
              <a:rPr kumimoji="0" lang="en" sz="1800" b="1" i="0" u="none" strike="noStrike" kern="0" cap="none" spc="0" normalizeH="0" baseline="0" noProof="0">
                <a:ln>
                  <a:noFill/>
                </a:ln>
                <a:solidFill>
                  <a:srgbClr val="FFFF00"/>
                </a:solidFill>
                <a:effectLst/>
                <a:uLnTx/>
                <a:uFillTx/>
                <a:latin typeface="Montserrat"/>
                <a:ea typeface="Montserrat"/>
                <a:cs typeface="Montserrat"/>
                <a:sym typeface="Montserrat"/>
              </a:rPr>
              <a:t>Vanuatu</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 CAAV &amp; tested during </a:t>
            </a:r>
            <a:r>
              <a:rPr kumimoji="0" lang="en" sz="1800" b="1" i="0" u="none" strike="noStrike" kern="0" cap="none" spc="0" normalizeH="0" baseline="0" noProof="0">
                <a:ln>
                  <a:noFill/>
                </a:ln>
                <a:solidFill>
                  <a:srgbClr val="0000FF"/>
                </a:solidFill>
                <a:effectLst/>
                <a:uLnTx/>
                <a:uFillTx/>
                <a:latin typeface="Montserrat"/>
                <a:ea typeface="Montserrat"/>
                <a:cs typeface="Montserrat"/>
                <a:sym typeface="Montserrat"/>
              </a:rPr>
              <a:t>UNICEF’s</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 trials</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549" name="Google Shape;549;p84"/>
          <p:cNvSpPr/>
          <p:nvPr/>
        </p:nvSpPr>
        <p:spPr>
          <a:xfrm>
            <a:off x="371800" y="1655000"/>
            <a:ext cx="1519500" cy="13518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New Zealand - CAA Part 101 &amp; 102</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550" name="Google Shape;550;p84"/>
          <p:cNvCxnSpPr>
            <a:stCxn id="549" idx="3"/>
            <a:endCxn id="548" idx="1"/>
          </p:cNvCxnSpPr>
          <p:nvPr/>
        </p:nvCxnSpPr>
        <p:spPr>
          <a:xfrm>
            <a:off x="1891300" y="2330900"/>
            <a:ext cx="420000" cy="526500"/>
          </a:xfrm>
          <a:prstGeom prst="bentConnector3">
            <a:avLst>
              <a:gd name="adj1" fmla="val 49982"/>
            </a:avLst>
          </a:prstGeom>
          <a:noFill/>
          <a:ln w="38100" cap="flat" cmpd="sng">
            <a:solidFill>
              <a:srgbClr val="FFFF00"/>
            </a:solidFill>
            <a:prstDash val="solid"/>
            <a:round/>
            <a:headEnd type="none" w="med" len="med"/>
            <a:tailEnd type="none" w="med" len="med"/>
          </a:ln>
        </p:spPr>
      </p:cxnSp>
      <p:sp>
        <p:nvSpPr>
          <p:cNvPr id="551" name="Google Shape;551;p84"/>
          <p:cNvSpPr/>
          <p:nvPr/>
        </p:nvSpPr>
        <p:spPr>
          <a:xfrm>
            <a:off x="7255150" y="1457444"/>
            <a:ext cx="1650300" cy="25386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CAAV new regulation for UAVs in </a:t>
            </a:r>
            <a:r>
              <a:rPr kumimoji="0" lang="en" sz="1800" b="1" i="0" u="none" strike="noStrike" kern="0" cap="none" spc="0" normalizeH="0" baseline="0" noProof="0">
                <a:ln>
                  <a:noFill/>
                </a:ln>
                <a:solidFill>
                  <a:srgbClr val="FFFF00"/>
                </a:solidFill>
                <a:effectLst/>
                <a:uLnTx/>
                <a:uFillTx/>
                <a:latin typeface="Montserrat"/>
                <a:ea typeface="Montserrat"/>
                <a:cs typeface="Montserrat"/>
                <a:sym typeface="Montserrat"/>
              </a:rPr>
              <a:t>Vanuatu</a:t>
            </a:r>
            <a:endParaRPr kumimoji="0" sz="16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552" name="Google Shape;552;p84"/>
          <p:cNvCxnSpPr/>
          <p:nvPr/>
        </p:nvCxnSpPr>
        <p:spPr>
          <a:xfrm>
            <a:off x="445700" y="5032417"/>
            <a:ext cx="8191200" cy="13200"/>
          </a:xfrm>
          <a:prstGeom prst="straightConnector1">
            <a:avLst/>
          </a:prstGeom>
          <a:noFill/>
          <a:ln w="38100" cap="flat" cmpd="sng">
            <a:solidFill>
              <a:srgbClr val="00FF00"/>
            </a:solidFill>
            <a:prstDash val="solid"/>
            <a:round/>
            <a:headEnd type="none" w="med" len="med"/>
            <a:tailEnd type="stealth" w="med" len="med"/>
          </a:ln>
        </p:spPr>
      </p:cxnSp>
      <p:sp>
        <p:nvSpPr>
          <p:cNvPr id="553" name="Google Shape;553;p84"/>
          <p:cNvSpPr/>
          <p:nvPr/>
        </p:nvSpPr>
        <p:spPr>
          <a:xfrm>
            <a:off x="371800" y="3372958"/>
            <a:ext cx="1519500" cy="13518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Australia - CASA Part 101</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554" name="Google Shape;554;p84"/>
          <p:cNvCxnSpPr/>
          <p:nvPr/>
        </p:nvCxnSpPr>
        <p:spPr>
          <a:xfrm rot="10800000" flipH="1">
            <a:off x="1891300" y="3215378"/>
            <a:ext cx="3722100" cy="989400"/>
          </a:xfrm>
          <a:prstGeom prst="bentConnector3">
            <a:avLst>
              <a:gd name="adj1" fmla="val 90288"/>
            </a:avLst>
          </a:prstGeom>
          <a:noFill/>
          <a:ln w="38100" cap="flat" cmpd="sng">
            <a:solidFill>
              <a:srgbClr val="FFFF00"/>
            </a:solidFill>
            <a:prstDash val="solid"/>
            <a:round/>
            <a:headEnd type="none" w="med" len="med"/>
            <a:tailEnd type="none" w="med" len="med"/>
          </a:ln>
        </p:spPr>
      </p:cxnSp>
      <p:sp>
        <p:nvSpPr>
          <p:cNvPr id="555" name="Google Shape;555;p84"/>
          <p:cNvSpPr/>
          <p:nvPr/>
        </p:nvSpPr>
        <p:spPr>
          <a:xfrm>
            <a:off x="4840475" y="2131417"/>
            <a:ext cx="2082000" cy="1178100"/>
          </a:xfrm>
          <a:prstGeom prst="roundRect">
            <a:avLst>
              <a:gd name="adj" fmla="val 16667"/>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Results from </a:t>
            </a:r>
            <a:r>
              <a:rPr kumimoji="0" lang="en" sz="1800" b="1" i="0" u="none" strike="noStrike" kern="0" cap="none" spc="0" normalizeH="0" baseline="0" noProof="0">
                <a:ln>
                  <a:noFill/>
                </a:ln>
                <a:solidFill>
                  <a:srgbClr val="0000FF"/>
                </a:solidFill>
                <a:effectLst/>
                <a:uLnTx/>
                <a:uFillTx/>
                <a:latin typeface="Montserrat"/>
                <a:ea typeface="Montserrat"/>
                <a:cs typeface="Montserrat"/>
                <a:sym typeface="Montserrat"/>
              </a:rPr>
              <a:t>UNICEF’s </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trials</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Montserrat"/>
              <a:buChar char="+"/>
              <a:tabLst/>
              <a:defRPr/>
            </a:pPr>
            <a:r>
              <a:rPr kumimoji="0" lang="en" sz="1400" b="1" i="0" u="none" strike="noStrike" kern="0" cap="none" spc="0" normalizeH="0" baseline="0" noProof="0">
                <a:ln>
                  <a:noFill/>
                </a:ln>
                <a:solidFill>
                  <a:srgbClr val="FFFFFF"/>
                </a:solidFill>
                <a:effectLst/>
                <a:uLnTx/>
                <a:uFillTx/>
                <a:latin typeface="Montserrat"/>
                <a:ea typeface="Montserrat"/>
                <a:cs typeface="Montserrat"/>
                <a:sym typeface="Montserrat"/>
              </a:rPr>
              <a:t>Context</a:t>
            </a:r>
            <a:endParaRPr kumimoji="0" sz="14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Montserrat"/>
              <a:buChar char="+"/>
              <a:tabLst/>
              <a:defRPr/>
            </a:pPr>
            <a:r>
              <a:rPr kumimoji="0" lang="en" sz="1400" b="1" i="0" u="none" strike="noStrike" kern="0" cap="none" spc="0" normalizeH="0" baseline="0" noProof="0">
                <a:ln>
                  <a:noFill/>
                </a:ln>
                <a:solidFill>
                  <a:srgbClr val="FFFFFF"/>
                </a:solidFill>
                <a:effectLst/>
                <a:uLnTx/>
                <a:uFillTx/>
                <a:latin typeface="Montserrat"/>
                <a:ea typeface="Montserrat"/>
                <a:cs typeface="Montserrat"/>
                <a:sym typeface="Montserrat"/>
              </a:rPr>
              <a:t>Consultations</a:t>
            </a:r>
            <a:endParaRPr kumimoji="0" sz="14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556" name="Google Shape;556;p84"/>
          <p:cNvCxnSpPr>
            <a:stCxn id="548" idx="3"/>
            <a:endCxn id="555" idx="1"/>
          </p:cNvCxnSpPr>
          <p:nvPr/>
        </p:nvCxnSpPr>
        <p:spPr>
          <a:xfrm rot="10800000" flipH="1">
            <a:off x="4545550" y="2720400"/>
            <a:ext cx="294900" cy="137100"/>
          </a:xfrm>
          <a:prstGeom prst="bentConnector3">
            <a:avLst>
              <a:gd name="adj1" fmla="val 50004"/>
            </a:avLst>
          </a:prstGeom>
          <a:noFill/>
          <a:ln w="38100" cap="flat" cmpd="sng">
            <a:solidFill>
              <a:srgbClr val="FFFF00"/>
            </a:solidFill>
            <a:prstDash val="solid"/>
            <a:round/>
            <a:headEnd type="none" w="med" len="med"/>
            <a:tailEnd type="none" w="med" len="med"/>
          </a:ln>
        </p:spPr>
      </p:cxnSp>
      <p:sp>
        <p:nvSpPr>
          <p:cNvPr id="557" name="Google Shape;557;p84"/>
          <p:cNvSpPr txBox="1"/>
          <p:nvPr/>
        </p:nvSpPr>
        <p:spPr>
          <a:xfrm>
            <a:off x="4088200" y="4563972"/>
            <a:ext cx="771000" cy="32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2018</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558" name="Google Shape;558;p84"/>
          <p:cNvSpPr txBox="1"/>
          <p:nvPr/>
        </p:nvSpPr>
        <p:spPr>
          <a:xfrm>
            <a:off x="6990400" y="4563972"/>
            <a:ext cx="771000" cy="32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2019</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559" name="Google Shape;559;p84"/>
          <p:cNvCxnSpPr/>
          <p:nvPr/>
        </p:nvCxnSpPr>
        <p:spPr>
          <a:xfrm>
            <a:off x="5775050" y="3280847"/>
            <a:ext cx="0" cy="435600"/>
          </a:xfrm>
          <a:prstGeom prst="straightConnector1">
            <a:avLst/>
          </a:prstGeom>
          <a:noFill/>
          <a:ln w="28575" cap="flat" cmpd="sng">
            <a:solidFill>
              <a:srgbClr val="FFFF00"/>
            </a:solidFill>
            <a:prstDash val="solid"/>
            <a:round/>
            <a:headEnd type="none" w="med" len="med"/>
            <a:tailEnd type="stealth" w="med" len="med"/>
          </a:ln>
        </p:spPr>
      </p:cxnSp>
      <p:cxnSp>
        <p:nvCxnSpPr>
          <p:cNvPr id="560" name="Google Shape;560;p84"/>
          <p:cNvCxnSpPr>
            <a:stCxn id="555" idx="3"/>
            <a:endCxn id="551" idx="1"/>
          </p:cNvCxnSpPr>
          <p:nvPr/>
        </p:nvCxnSpPr>
        <p:spPr>
          <a:xfrm>
            <a:off x="6922475" y="2720467"/>
            <a:ext cx="332700" cy="6300"/>
          </a:xfrm>
          <a:prstGeom prst="straightConnector1">
            <a:avLst/>
          </a:prstGeom>
          <a:noFill/>
          <a:ln w="38100" cap="flat" cmpd="sng">
            <a:solidFill>
              <a:srgbClr val="FFFF00"/>
            </a:solidFill>
            <a:prstDash val="solid"/>
            <a:round/>
            <a:headEnd type="none" w="med" len="med"/>
            <a:tailEnd type="stealth" w="med" len="med"/>
          </a:ln>
        </p:spPr>
      </p:cxnSp>
      <p:sp>
        <p:nvSpPr>
          <p:cNvPr id="561" name="Google Shape;561;p84"/>
          <p:cNvSpPr/>
          <p:nvPr/>
        </p:nvSpPr>
        <p:spPr>
          <a:xfrm>
            <a:off x="5468075" y="3762306"/>
            <a:ext cx="1650300" cy="911700"/>
          </a:xfrm>
          <a:prstGeom prst="roundRect">
            <a:avLst>
              <a:gd name="adj" fmla="val 16667"/>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FF"/>
                </a:solidFill>
                <a:effectLst/>
                <a:uLnTx/>
                <a:uFillTx/>
                <a:latin typeface="Montserrat"/>
                <a:ea typeface="Montserrat"/>
                <a:cs typeface="Montserrat"/>
                <a:sym typeface="Montserrat"/>
              </a:rPr>
              <a:t>UNICEF </a:t>
            </a:r>
            <a:r>
              <a:rPr kumimoji="0" lang="en" sz="1400" b="1" i="0" u="none" strike="noStrike" kern="0" cap="none" spc="0" normalizeH="0" baseline="0" noProof="0">
                <a:ln>
                  <a:noFill/>
                </a:ln>
                <a:solidFill>
                  <a:srgbClr val="FFFFFF"/>
                </a:solidFill>
                <a:effectLst/>
                <a:uLnTx/>
                <a:uFillTx/>
                <a:latin typeface="Montserrat"/>
                <a:ea typeface="Montserrat"/>
                <a:cs typeface="Montserrat"/>
                <a:sym typeface="Montserrat"/>
              </a:rPr>
              <a:t>experience from Malawi</a:t>
            </a:r>
            <a:endParaRPr kumimoji="0" sz="14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562" name="Google Shape;562;p84"/>
          <p:cNvCxnSpPr/>
          <p:nvPr/>
        </p:nvCxnSpPr>
        <p:spPr>
          <a:xfrm rot="10800000">
            <a:off x="5995850" y="3309981"/>
            <a:ext cx="7800" cy="394200"/>
          </a:xfrm>
          <a:prstGeom prst="straightConnector1">
            <a:avLst/>
          </a:prstGeom>
          <a:noFill/>
          <a:ln w="28575" cap="flat" cmpd="sng">
            <a:solidFill>
              <a:srgbClr val="FFFF00"/>
            </a:solidFill>
            <a:prstDash val="solid"/>
            <a:round/>
            <a:headEnd type="none" w="med" len="med"/>
            <a:tailEnd type="stealth" w="med" len="med"/>
          </a:ln>
        </p:spPr>
      </p:cxnSp>
    </p:spTree>
    <p:extLst>
      <p:ext uri="{BB962C8B-B14F-4D97-AF65-F5344CB8AC3E}">
        <p14:creationId xmlns:p14="http://schemas.microsoft.com/office/powerpoint/2010/main" val="353372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283"/>
        <p:cNvGrpSpPr/>
        <p:nvPr/>
      </p:nvGrpSpPr>
      <p:grpSpPr>
        <a:xfrm>
          <a:off x="0" y="0"/>
          <a:ext cx="0" cy="0"/>
          <a:chOff x="0" y="0"/>
          <a:chExt cx="0" cy="0"/>
        </a:xfrm>
      </p:grpSpPr>
      <p:sp>
        <p:nvSpPr>
          <p:cNvPr id="284" name="Google Shape;284;p60"/>
          <p:cNvSpPr txBox="1"/>
          <p:nvPr/>
        </p:nvSpPr>
        <p:spPr>
          <a:xfrm>
            <a:off x="3673650" y="2068250"/>
            <a:ext cx="4452000" cy="2342100"/>
          </a:xfrm>
          <a:prstGeom prst="rect">
            <a:avLst/>
          </a:prstGeom>
          <a:noFill/>
          <a:ln>
            <a:noFill/>
          </a:ln>
        </p:spPr>
        <p:txBody>
          <a:bodyPr spcFirstLastPara="1" wrap="square" lIns="91426" tIns="45700" rIns="91426" bIns="45700" anchor="t" anchorCtr="0">
            <a:noAutofit/>
          </a:bodyPr>
          <a:lstStyle/>
          <a:p>
            <a:pPr>
              <a:lnSpc>
                <a:spcPct val="150000"/>
              </a:lnSpc>
              <a:buClr>
                <a:schemeClr val="lt1"/>
              </a:buClr>
              <a:buSzPts val="600"/>
            </a:pPr>
            <a:r>
              <a:rPr lang="en" sz="2400" b="1" dirty="0">
                <a:solidFill>
                  <a:schemeClr val="lt1"/>
                </a:solidFill>
                <a:latin typeface="Source Sans Pro"/>
                <a:ea typeface="Source Sans Pro"/>
                <a:cs typeface="Source Sans Pro"/>
                <a:sym typeface="Source Sans Pro"/>
              </a:rPr>
              <a:t>climate change</a:t>
            </a:r>
            <a:endParaRPr sz="2400" b="1" dirty="0">
              <a:solidFill>
                <a:schemeClr val="lt1"/>
              </a:solidFill>
              <a:latin typeface="Source Sans Pro"/>
              <a:ea typeface="Source Sans Pro"/>
              <a:cs typeface="Source Sans Pro"/>
              <a:sym typeface="Source Sans Pro"/>
            </a:endParaRPr>
          </a:p>
          <a:p>
            <a:pPr>
              <a:lnSpc>
                <a:spcPct val="150000"/>
              </a:lnSpc>
              <a:buClr>
                <a:schemeClr val="lt1"/>
              </a:buClr>
              <a:buSzPts val="600"/>
            </a:pPr>
            <a:r>
              <a:rPr lang="en" sz="2400" b="1" dirty="0">
                <a:solidFill>
                  <a:schemeClr val="lt1"/>
                </a:solidFill>
                <a:latin typeface="Source Sans Pro"/>
                <a:ea typeface="Source Sans Pro"/>
                <a:cs typeface="Source Sans Pro"/>
                <a:sym typeface="Source Sans Pro"/>
              </a:rPr>
              <a:t>emergencies</a:t>
            </a:r>
            <a:endParaRPr sz="2400" b="1" dirty="0">
              <a:solidFill>
                <a:schemeClr val="lt1"/>
              </a:solidFill>
              <a:latin typeface="Source Sans Pro"/>
              <a:ea typeface="Source Sans Pro"/>
              <a:cs typeface="Source Sans Pro"/>
              <a:sym typeface="Source Sans Pro"/>
            </a:endParaRPr>
          </a:p>
          <a:p>
            <a:pPr>
              <a:lnSpc>
                <a:spcPct val="150000"/>
              </a:lnSpc>
              <a:buClr>
                <a:schemeClr val="lt1"/>
              </a:buClr>
              <a:buSzPts val="600"/>
            </a:pPr>
            <a:r>
              <a:rPr lang="en" sz="2400" b="1" dirty="0">
                <a:solidFill>
                  <a:schemeClr val="lt1"/>
                </a:solidFill>
                <a:latin typeface="Source Sans Pro"/>
                <a:ea typeface="Source Sans Pro"/>
                <a:cs typeface="Source Sans Pro"/>
                <a:sym typeface="Source Sans Pro"/>
              </a:rPr>
              <a:t>pandemics</a:t>
            </a:r>
            <a:endParaRPr sz="2400" b="1" dirty="0">
              <a:solidFill>
                <a:schemeClr val="lt1"/>
              </a:solidFill>
              <a:latin typeface="Source Sans Pro"/>
              <a:ea typeface="Source Sans Pro"/>
              <a:cs typeface="Source Sans Pro"/>
              <a:sym typeface="Source Sans Pro"/>
            </a:endParaRPr>
          </a:p>
          <a:p>
            <a:pPr>
              <a:lnSpc>
                <a:spcPct val="150000"/>
              </a:lnSpc>
              <a:buClr>
                <a:schemeClr val="lt1"/>
              </a:buClr>
              <a:buSzPts val="600"/>
            </a:pPr>
            <a:r>
              <a:rPr lang="en" sz="2400" b="1" dirty="0">
                <a:solidFill>
                  <a:schemeClr val="lt1"/>
                </a:solidFill>
                <a:latin typeface="Source Sans Pro"/>
                <a:ea typeface="Source Sans Pro"/>
                <a:cs typeface="Source Sans Pro"/>
                <a:sym typeface="Source Sans Pro"/>
              </a:rPr>
              <a:t>growing youth population</a:t>
            </a:r>
            <a:endParaRPr sz="2400" b="1" dirty="0">
              <a:solidFill>
                <a:schemeClr val="lt1"/>
              </a:solidFill>
              <a:latin typeface="Source Sans Pro"/>
              <a:ea typeface="Source Sans Pro"/>
              <a:cs typeface="Source Sans Pro"/>
              <a:sym typeface="Source Sans Pro"/>
            </a:endParaRPr>
          </a:p>
          <a:p>
            <a:pPr>
              <a:lnSpc>
                <a:spcPct val="150000"/>
              </a:lnSpc>
              <a:buClr>
                <a:schemeClr val="lt1"/>
              </a:buClr>
              <a:buSzPts val="600"/>
            </a:pPr>
            <a:r>
              <a:rPr lang="en" sz="2400" b="1" dirty="0">
                <a:solidFill>
                  <a:schemeClr val="lt1"/>
                </a:solidFill>
                <a:latin typeface="Source Sans Pro"/>
                <a:ea typeface="Source Sans Pro"/>
                <a:cs typeface="Source Sans Pro"/>
                <a:sym typeface="Source Sans Pro"/>
              </a:rPr>
              <a:t>training for tomorrow</a:t>
            </a:r>
            <a:endParaRPr sz="2400" b="1" dirty="0">
              <a:solidFill>
                <a:schemeClr val="lt1"/>
              </a:solidFill>
              <a:latin typeface="Source Sans Pro"/>
              <a:ea typeface="Source Sans Pro"/>
              <a:cs typeface="Source Sans Pro"/>
              <a:sym typeface="Source Sans Pro"/>
            </a:endParaRPr>
          </a:p>
        </p:txBody>
      </p:sp>
      <p:sp>
        <p:nvSpPr>
          <p:cNvPr id="285" name="Google Shape;285;p60"/>
          <p:cNvSpPr txBox="1"/>
          <p:nvPr/>
        </p:nvSpPr>
        <p:spPr>
          <a:xfrm>
            <a:off x="128350" y="5171146"/>
            <a:ext cx="2526900" cy="261300"/>
          </a:xfrm>
          <a:prstGeom prst="rect">
            <a:avLst/>
          </a:prstGeom>
          <a:noFill/>
          <a:ln>
            <a:noFill/>
          </a:ln>
        </p:spPr>
        <p:txBody>
          <a:bodyPr spcFirstLastPara="1" wrap="square" lIns="91426" tIns="91426" rIns="91426" bIns="91426" anchor="t" anchorCtr="0">
            <a:noAutofit/>
          </a:bodyPr>
          <a:lstStyle/>
          <a:p>
            <a:pPr>
              <a:buClr>
                <a:srgbClr val="FFFFFF"/>
              </a:buClr>
              <a:buSzPts val="1600"/>
            </a:pPr>
            <a:r>
              <a:rPr lang="en" sz="1600">
                <a:solidFill>
                  <a:srgbClr val="FFFFFF"/>
                </a:solidFill>
                <a:latin typeface="Montserrat"/>
                <a:ea typeface="Montserrat"/>
                <a:cs typeface="Montserrat"/>
                <a:sym typeface="Montserrat"/>
              </a:rPr>
              <a:t>UNICEF</a:t>
            </a:r>
            <a:r>
              <a:rPr lang="en" sz="1600" b="1">
                <a:solidFill>
                  <a:srgbClr val="FFFFFF"/>
                </a:solidFill>
                <a:latin typeface="Montserrat"/>
                <a:ea typeface="Montserrat"/>
                <a:cs typeface="Montserrat"/>
                <a:sym typeface="Montserrat"/>
              </a:rPr>
              <a:t>INNOVATION</a:t>
            </a:r>
            <a:endParaRPr/>
          </a:p>
        </p:txBody>
      </p:sp>
      <p:sp>
        <p:nvSpPr>
          <p:cNvPr id="286" name="Google Shape;286;p60"/>
          <p:cNvSpPr txBox="1"/>
          <p:nvPr/>
        </p:nvSpPr>
        <p:spPr>
          <a:xfrm>
            <a:off x="6371140" y="5148286"/>
            <a:ext cx="2526900" cy="261300"/>
          </a:xfrm>
          <a:prstGeom prst="rect">
            <a:avLst/>
          </a:prstGeom>
          <a:noFill/>
          <a:ln>
            <a:noFill/>
          </a:ln>
        </p:spPr>
        <p:txBody>
          <a:bodyPr spcFirstLastPara="1" wrap="square" lIns="91426" tIns="91426" rIns="91426" bIns="91426" anchor="t" anchorCtr="0">
            <a:noAutofit/>
          </a:bodyPr>
          <a:lstStyle/>
          <a:p>
            <a:pPr algn="r">
              <a:buClr>
                <a:srgbClr val="FFFFFF"/>
              </a:buClr>
              <a:buSzPts val="1600"/>
            </a:pPr>
            <a:r>
              <a:rPr lang="en" sz="1600">
                <a:solidFill>
                  <a:srgbClr val="FFFFFF"/>
                </a:solidFill>
                <a:latin typeface="Montserrat"/>
                <a:ea typeface="Montserrat"/>
                <a:cs typeface="Montserrat"/>
                <a:sym typeface="Montserrat"/>
              </a:rPr>
              <a:t>@unicefinnovate</a:t>
            </a:r>
            <a:endParaRPr sz="1600">
              <a:solidFill>
                <a:srgbClr val="FFFFFF"/>
              </a:solidFill>
              <a:latin typeface="Montserrat"/>
              <a:ea typeface="Montserrat"/>
              <a:cs typeface="Montserrat"/>
              <a:sym typeface="Montserrat"/>
            </a:endParaRPr>
          </a:p>
        </p:txBody>
      </p:sp>
      <p:sp>
        <p:nvSpPr>
          <p:cNvPr id="287" name="Google Shape;287;p60"/>
          <p:cNvSpPr txBox="1"/>
          <p:nvPr/>
        </p:nvSpPr>
        <p:spPr>
          <a:xfrm>
            <a:off x="227776" y="253950"/>
            <a:ext cx="5391600" cy="1076700"/>
          </a:xfrm>
          <a:prstGeom prst="rect">
            <a:avLst/>
          </a:prstGeom>
          <a:noFill/>
          <a:ln>
            <a:noFill/>
          </a:ln>
        </p:spPr>
        <p:txBody>
          <a:bodyPr spcFirstLastPara="1" wrap="square" lIns="91426" tIns="91426" rIns="91426" bIns="91426" anchor="t" anchorCtr="0">
            <a:noAutofit/>
          </a:bodyPr>
          <a:lstStyle/>
          <a:p>
            <a:pPr>
              <a:buClr>
                <a:srgbClr val="FFFFFF"/>
              </a:buClr>
              <a:buSzPts val="3600"/>
            </a:pPr>
            <a:r>
              <a:rPr lang="en" sz="3600" b="1">
                <a:solidFill>
                  <a:srgbClr val="FFFFFF"/>
                </a:solidFill>
                <a:latin typeface="Montserrat"/>
                <a:ea typeface="Montserrat"/>
                <a:cs typeface="Montserrat"/>
                <a:sym typeface="Montserrat"/>
              </a:rPr>
              <a:t>Big + Complex</a:t>
            </a:r>
            <a:endParaRPr/>
          </a:p>
          <a:p>
            <a:pPr>
              <a:buClr>
                <a:srgbClr val="FFFFFF"/>
              </a:buClr>
              <a:buSzPts val="3600"/>
            </a:pPr>
            <a:r>
              <a:rPr lang="en" sz="3600" b="1">
                <a:solidFill>
                  <a:srgbClr val="FFFFFF"/>
                </a:solidFill>
                <a:latin typeface="Montserrat"/>
                <a:ea typeface="Montserrat"/>
                <a:cs typeface="Montserrat"/>
                <a:sym typeface="Montserrat"/>
              </a:rPr>
              <a:t>Challenges</a:t>
            </a:r>
            <a:endParaRPr/>
          </a:p>
        </p:txBody>
      </p:sp>
      <p:sp>
        <p:nvSpPr>
          <p:cNvPr id="288" name="Google Shape;288;p60"/>
          <p:cNvSpPr/>
          <p:nvPr/>
        </p:nvSpPr>
        <p:spPr>
          <a:xfrm>
            <a:off x="383936" y="1534851"/>
            <a:ext cx="495000" cy="104100"/>
          </a:xfrm>
          <a:prstGeom prst="rect">
            <a:avLst/>
          </a:prstGeom>
          <a:solidFill>
            <a:srgbClr val="FFD22E"/>
          </a:solidFill>
          <a:ln>
            <a:noFill/>
          </a:ln>
        </p:spPr>
        <p:txBody>
          <a:bodyPr spcFirstLastPara="1" wrap="square" lIns="91426" tIns="91426" rIns="91426" bIns="91426" anchor="ctr" anchorCtr="0">
            <a:noAutofit/>
          </a:bodyPr>
          <a:lstStyle/>
          <a:p>
            <a:pPr>
              <a:buSzPts val="1400"/>
            </a:pPr>
            <a:endParaRPr u="sng"/>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67"/>
        <p:cNvGrpSpPr/>
        <p:nvPr/>
      </p:nvGrpSpPr>
      <p:grpSpPr>
        <a:xfrm>
          <a:off x="0" y="0"/>
          <a:ext cx="0" cy="0"/>
          <a:chOff x="0" y="0"/>
          <a:chExt cx="0" cy="0"/>
        </a:xfrm>
      </p:grpSpPr>
      <p:sp>
        <p:nvSpPr>
          <p:cNvPr id="568" name="Google Shape;568;p85"/>
          <p:cNvSpPr txBox="1"/>
          <p:nvPr/>
        </p:nvSpPr>
        <p:spPr>
          <a:xfrm>
            <a:off x="342825" y="259350"/>
            <a:ext cx="85551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a:ln>
                  <a:noFill/>
                </a:ln>
                <a:solidFill>
                  <a:srgbClr val="FFFFFF"/>
                </a:solidFill>
                <a:effectLst/>
                <a:uLnTx/>
                <a:uFillTx/>
                <a:latin typeface="Montserrat"/>
                <a:ea typeface="Montserrat"/>
                <a:cs typeface="Montserrat"/>
                <a:sym typeface="Montserrat"/>
              </a:rPr>
              <a:t>Vaccine delivery international competition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FFFFFF"/>
              </a:solidFill>
              <a:effectLst/>
              <a:uLnTx/>
              <a:uFillTx/>
              <a:latin typeface="Georgia"/>
              <a:ea typeface="Georgia"/>
              <a:cs typeface="Georgia"/>
              <a:sym typeface="Georgia"/>
            </a:endParaRPr>
          </a:p>
        </p:txBody>
      </p:sp>
      <p:sp>
        <p:nvSpPr>
          <p:cNvPr id="569" name="Google Shape;569;p85"/>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570" name="Google Shape;570;p85"/>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71" name="Google Shape;571;p85" descr="vaccine-delivery-rope-cross-river-UN0510.jpg"/>
          <p:cNvPicPr preferRelativeResize="0"/>
          <p:nvPr/>
        </p:nvPicPr>
        <p:blipFill rotWithShape="1">
          <a:blip r:embed="rId3">
            <a:alphaModFix/>
          </a:blip>
          <a:srcRect l="19543" t="17242" b="6965"/>
          <a:stretch/>
        </p:blipFill>
        <p:spPr>
          <a:xfrm>
            <a:off x="0" y="1920100"/>
            <a:ext cx="3137499" cy="2915525"/>
          </a:xfrm>
          <a:prstGeom prst="rect">
            <a:avLst/>
          </a:prstGeom>
          <a:noFill/>
          <a:ln>
            <a:noFill/>
          </a:ln>
        </p:spPr>
      </p:pic>
      <p:pic>
        <p:nvPicPr>
          <p:cNvPr id="572" name="Google Shape;572;p85"/>
          <p:cNvPicPr preferRelativeResize="0"/>
          <p:nvPr/>
        </p:nvPicPr>
        <p:blipFill rotWithShape="1">
          <a:blip r:embed="rId4">
            <a:alphaModFix/>
          </a:blip>
          <a:srcRect l="15768" b="179"/>
          <a:stretch/>
        </p:blipFill>
        <p:spPr>
          <a:xfrm>
            <a:off x="5926125" y="1930675"/>
            <a:ext cx="3217875" cy="2915525"/>
          </a:xfrm>
          <a:prstGeom prst="rect">
            <a:avLst/>
          </a:prstGeom>
          <a:noFill/>
          <a:ln>
            <a:noFill/>
          </a:ln>
        </p:spPr>
      </p:pic>
      <p:pic>
        <p:nvPicPr>
          <p:cNvPr id="573" name="Google Shape;573;p85"/>
          <p:cNvPicPr preferRelativeResize="0"/>
          <p:nvPr/>
        </p:nvPicPr>
        <p:blipFill rotWithShape="1">
          <a:blip r:embed="rId5">
            <a:alphaModFix/>
          </a:blip>
          <a:srcRect l="12026"/>
          <a:stretch/>
        </p:blipFill>
        <p:spPr>
          <a:xfrm>
            <a:off x="2832700" y="1920100"/>
            <a:ext cx="3377600" cy="2915525"/>
          </a:xfrm>
          <a:prstGeom prst="rect">
            <a:avLst/>
          </a:prstGeom>
          <a:noFill/>
          <a:ln>
            <a:noFill/>
          </a:ln>
        </p:spPr>
      </p:pic>
      <p:sp>
        <p:nvSpPr>
          <p:cNvPr id="574" name="Google Shape;574;p85"/>
          <p:cNvSpPr txBox="1"/>
          <p:nvPr/>
        </p:nvSpPr>
        <p:spPr>
          <a:xfrm>
            <a:off x="128350" y="1055475"/>
            <a:ext cx="5238300" cy="934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D740"/>
                </a:solidFill>
                <a:effectLst/>
                <a:uLnTx/>
                <a:uFillTx/>
                <a:latin typeface="Source Sans Pro"/>
                <a:ea typeface="Source Sans Pro"/>
                <a:cs typeface="Source Sans Pro"/>
                <a:sym typeface="Source Sans Pro"/>
              </a:rPr>
              <a:t>COLD CHAIN Transport of Vaccines &amp; Medical </a:t>
            </a: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supplies to remote health facilities</a:t>
            </a:r>
            <a:endParaRPr kumimoji="0"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575" name="Google Shape;575;p85"/>
          <p:cNvSpPr txBox="1"/>
          <p:nvPr/>
        </p:nvSpPr>
        <p:spPr>
          <a:xfrm>
            <a:off x="3705575" y="3194825"/>
            <a:ext cx="5583300" cy="1560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Is the industry ready to provide:</a:t>
            </a:r>
            <a:endParaRPr kumimoji="0"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a:p>
            <a:pPr marL="457200" marR="0" lvl="0" indent="-355600" algn="l" defTabSz="914400" rtl="0" eaLnBrk="1" fontAlgn="auto" latinLnBrk="0" hangingPunct="1">
              <a:lnSpc>
                <a:spcPct val="115000"/>
              </a:lnSpc>
              <a:spcBef>
                <a:spcPts val="0"/>
              </a:spcBef>
              <a:spcAft>
                <a:spcPts val="0"/>
              </a:spcAft>
              <a:buClr>
                <a:srgbClr val="FFFFFF"/>
              </a:buClr>
              <a:buSzPts val="2000"/>
              <a:buFont typeface="Source Sans Pro"/>
              <a:buChar char="-"/>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A </a:t>
            </a:r>
            <a:r>
              <a:rPr kumimoji="0" lang="en" sz="2000" b="1" i="0" u="none" strike="noStrike" kern="0" cap="none" spc="0" normalizeH="0" baseline="0" noProof="0">
                <a:ln>
                  <a:noFill/>
                </a:ln>
                <a:solidFill>
                  <a:srgbClr val="EEFF41"/>
                </a:solidFill>
                <a:effectLst/>
                <a:uLnTx/>
                <a:uFillTx/>
                <a:latin typeface="Source Sans Pro"/>
                <a:ea typeface="Source Sans Pro"/>
                <a:cs typeface="Source Sans Pro"/>
                <a:sym typeface="Source Sans Pro"/>
              </a:rPr>
              <a:t>reliable cargo</a:t>
            </a: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 delivery service?</a:t>
            </a:r>
            <a:endParaRPr kumimoji="0"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a:p>
            <a:pPr marL="457200" marR="0" lvl="0" indent="-355600" algn="l" defTabSz="914400" rtl="0" eaLnBrk="1" fontAlgn="auto" latinLnBrk="0" hangingPunct="1">
              <a:lnSpc>
                <a:spcPct val="115000"/>
              </a:lnSpc>
              <a:spcBef>
                <a:spcPts val="0"/>
              </a:spcBef>
              <a:spcAft>
                <a:spcPts val="0"/>
              </a:spcAft>
              <a:buClr>
                <a:srgbClr val="FFFFFF"/>
              </a:buClr>
              <a:buSzPts val="2000"/>
              <a:buFont typeface="Source Sans Pro"/>
              <a:buChar char="-"/>
              <a:tabLst/>
              <a:defRPr/>
            </a:pPr>
            <a:r>
              <a:rPr kumimoji="0" lang="en" sz="2000" b="1" i="0" u="none" strike="noStrike" kern="0" cap="none" spc="0" normalizeH="0" baseline="0" noProof="0">
                <a:ln>
                  <a:noFill/>
                </a:ln>
                <a:solidFill>
                  <a:srgbClr val="EEFF41"/>
                </a:solidFill>
                <a:effectLst/>
                <a:uLnTx/>
                <a:uFillTx/>
                <a:latin typeface="Source Sans Pro"/>
                <a:ea typeface="Source Sans Pro"/>
                <a:cs typeface="Source Sans Pro"/>
                <a:sym typeface="Source Sans Pro"/>
              </a:rPr>
              <a:t>Safely integrated</a:t>
            </a: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 within national airspace?</a:t>
            </a:r>
            <a:endParaRPr kumimoji="0"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a:p>
            <a:pPr marL="457200" marR="0" lvl="0" indent="-355600" algn="l" defTabSz="914400" rtl="0" eaLnBrk="1" fontAlgn="auto" latinLnBrk="0" hangingPunct="1">
              <a:lnSpc>
                <a:spcPct val="115000"/>
              </a:lnSpc>
              <a:spcBef>
                <a:spcPts val="0"/>
              </a:spcBef>
              <a:spcAft>
                <a:spcPts val="0"/>
              </a:spcAft>
              <a:buClr>
                <a:srgbClr val="FFFFFF"/>
              </a:buClr>
              <a:buSzPts val="2000"/>
              <a:buFont typeface="Source Sans Pro"/>
              <a:buChar char="-"/>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Acceptable to the </a:t>
            </a:r>
            <a:r>
              <a:rPr kumimoji="0" lang="en" sz="2000" b="1" i="0" u="none" strike="noStrike" kern="0" cap="none" spc="0" normalizeH="0" baseline="0" noProof="0">
                <a:ln>
                  <a:noFill/>
                </a:ln>
                <a:solidFill>
                  <a:srgbClr val="EEFF41"/>
                </a:solidFill>
                <a:effectLst/>
                <a:uLnTx/>
                <a:uFillTx/>
                <a:latin typeface="Source Sans Pro"/>
                <a:ea typeface="Source Sans Pro"/>
                <a:cs typeface="Source Sans Pro"/>
                <a:sym typeface="Source Sans Pro"/>
              </a:rPr>
              <a:t>local communities</a:t>
            </a: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a:t>
            </a:r>
            <a:endParaRPr kumimoji="0"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Tree>
    <p:extLst>
      <p:ext uri="{BB962C8B-B14F-4D97-AF65-F5344CB8AC3E}">
        <p14:creationId xmlns:p14="http://schemas.microsoft.com/office/powerpoint/2010/main" val="843064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1"/>
        <p:cNvGrpSpPr/>
        <p:nvPr/>
      </p:nvGrpSpPr>
      <p:grpSpPr>
        <a:xfrm>
          <a:off x="0" y="0"/>
          <a:ext cx="0" cy="0"/>
          <a:chOff x="0" y="0"/>
          <a:chExt cx="0" cy="0"/>
        </a:xfrm>
      </p:grpSpPr>
      <p:sp>
        <p:nvSpPr>
          <p:cNvPr id="602" name="Google Shape;602;p88"/>
          <p:cNvSpPr txBox="1"/>
          <p:nvPr/>
        </p:nvSpPr>
        <p:spPr>
          <a:xfrm>
            <a:off x="342826" y="183150"/>
            <a:ext cx="8373600" cy="645900"/>
          </a:xfrm>
          <a:prstGeom prst="rect">
            <a:avLst/>
          </a:prstGeom>
          <a:noFill/>
          <a:ln>
            <a:noFill/>
          </a:ln>
        </p:spPr>
        <p:txBody>
          <a:bodyPr spcFirstLastPara="1" wrap="square" lIns="91426" tIns="91426" rIns="91426" bIns="91426" anchor="t" anchorCtr="0">
            <a:noAutofit/>
          </a:bodyPr>
          <a:lstStyle/>
          <a:p>
            <a:pPr>
              <a:buClr>
                <a:schemeClr val="lt1"/>
              </a:buClr>
              <a:buSzPts val="2800"/>
            </a:pPr>
            <a:r>
              <a:rPr lang="en" sz="2800" u="sng">
                <a:solidFill>
                  <a:schemeClr val="lt1"/>
                </a:solidFill>
                <a:latin typeface="Montserrat"/>
                <a:ea typeface="Montserrat"/>
                <a:cs typeface="Montserrat"/>
                <a:sym typeface="Montserrat"/>
              </a:rPr>
              <a:t>“Today’s small flight by drone is a big leap for global health”* </a:t>
            </a:r>
            <a:endParaRPr/>
          </a:p>
          <a:p>
            <a:pPr marL="457195"/>
            <a:endParaRPr sz="2800">
              <a:solidFill>
                <a:schemeClr val="lt1"/>
              </a:solidFill>
              <a:latin typeface="Georgia"/>
              <a:ea typeface="Georgia"/>
              <a:cs typeface="Georgia"/>
              <a:sym typeface="Georgia"/>
            </a:endParaRPr>
          </a:p>
        </p:txBody>
      </p:sp>
      <p:sp>
        <p:nvSpPr>
          <p:cNvPr id="603" name="Google Shape;603;p88"/>
          <p:cNvSpPr txBox="1"/>
          <p:nvPr/>
        </p:nvSpPr>
        <p:spPr>
          <a:xfrm>
            <a:off x="6371140" y="5148286"/>
            <a:ext cx="2526900" cy="261300"/>
          </a:xfrm>
          <a:prstGeom prst="rect">
            <a:avLst/>
          </a:prstGeom>
          <a:noFill/>
          <a:ln>
            <a:noFill/>
          </a:ln>
        </p:spPr>
        <p:txBody>
          <a:bodyPr spcFirstLastPara="1" wrap="square" lIns="91426" tIns="91426" rIns="91426" bIns="91426" anchor="t" anchorCtr="0">
            <a:noAutofit/>
          </a:bodyPr>
          <a:lstStyle/>
          <a:p>
            <a:pPr algn="r">
              <a:buClr>
                <a:srgbClr val="FFFFFF"/>
              </a:buClr>
              <a:buSzPts val="1600"/>
            </a:pPr>
            <a:r>
              <a:rPr lang="en" sz="1600">
                <a:solidFill>
                  <a:srgbClr val="FFFFFF"/>
                </a:solidFill>
                <a:latin typeface="Montserrat"/>
                <a:ea typeface="Montserrat"/>
                <a:cs typeface="Montserrat"/>
                <a:sym typeface="Montserrat"/>
              </a:rPr>
              <a:t>@unicefinnovate</a:t>
            </a:r>
            <a:endParaRPr sz="1600">
              <a:solidFill>
                <a:srgbClr val="FFFFFF"/>
              </a:solidFill>
              <a:latin typeface="Montserrat"/>
              <a:ea typeface="Montserrat"/>
              <a:cs typeface="Montserrat"/>
              <a:sym typeface="Montserrat"/>
            </a:endParaRPr>
          </a:p>
        </p:txBody>
      </p:sp>
      <p:sp>
        <p:nvSpPr>
          <p:cNvPr id="604" name="Google Shape;604;p88"/>
          <p:cNvSpPr txBox="1"/>
          <p:nvPr/>
        </p:nvSpPr>
        <p:spPr>
          <a:xfrm>
            <a:off x="128350" y="5171146"/>
            <a:ext cx="2526900" cy="261300"/>
          </a:xfrm>
          <a:prstGeom prst="rect">
            <a:avLst/>
          </a:prstGeom>
          <a:noFill/>
          <a:ln>
            <a:noFill/>
          </a:ln>
        </p:spPr>
        <p:txBody>
          <a:bodyPr spcFirstLastPara="1" wrap="square" lIns="91426" tIns="91426" rIns="91426" bIns="91426" anchor="t" anchorCtr="0">
            <a:noAutofit/>
          </a:bodyPr>
          <a:lstStyle/>
          <a:p>
            <a:pPr>
              <a:buClr>
                <a:srgbClr val="FFFFFF"/>
              </a:buClr>
              <a:buSzPts val="1600"/>
            </a:pPr>
            <a:r>
              <a:rPr lang="en" sz="1600">
                <a:solidFill>
                  <a:srgbClr val="FFFFFF"/>
                </a:solidFill>
                <a:latin typeface="Montserrat"/>
                <a:ea typeface="Montserrat"/>
                <a:cs typeface="Montserrat"/>
                <a:sym typeface="Montserrat"/>
              </a:rPr>
              <a:t>UNICEF</a:t>
            </a:r>
            <a:r>
              <a:rPr lang="en" sz="1600" b="1">
                <a:solidFill>
                  <a:srgbClr val="FFFFFF"/>
                </a:solidFill>
                <a:latin typeface="Montserrat"/>
                <a:ea typeface="Montserrat"/>
                <a:cs typeface="Montserrat"/>
                <a:sym typeface="Montserrat"/>
              </a:rPr>
              <a:t>INNOVATION</a:t>
            </a:r>
            <a:endParaRPr/>
          </a:p>
        </p:txBody>
      </p:sp>
      <p:sp>
        <p:nvSpPr>
          <p:cNvPr id="605" name="Google Shape;605;p88"/>
          <p:cNvSpPr txBox="1"/>
          <p:nvPr/>
        </p:nvSpPr>
        <p:spPr>
          <a:xfrm>
            <a:off x="-24050" y="4637750"/>
            <a:ext cx="3402900" cy="261300"/>
          </a:xfrm>
          <a:prstGeom prst="rect">
            <a:avLst/>
          </a:prstGeom>
          <a:noFill/>
          <a:ln>
            <a:noFill/>
          </a:ln>
        </p:spPr>
        <p:txBody>
          <a:bodyPr spcFirstLastPara="1" wrap="square" lIns="91426" tIns="91426" rIns="91426" bIns="91426" anchor="t" anchorCtr="0">
            <a:noAutofit/>
          </a:bodyPr>
          <a:lstStyle/>
          <a:p>
            <a:r>
              <a:rPr lang="en" sz="800" b="1">
                <a:solidFill>
                  <a:srgbClr val="FFFFFF"/>
                </a:solidFill>
                <a:latin typeface="Montserrat"/>
                <a:ea typeface="Montserrat"/>
                <a:cs typeface="Montserrat"/>
                <a:sym typeface="Montserrat"/>
              </a:rPr>
              <a:t>* Henrietta H. Fore, UNICEF Executive Director</a:t>
            </a:r>
            <a:endParaRPr sz="800"/>
          </a:p>
        </p:txBody>
      </p:sp>
      <p:pic>
        <p:nvPicPr>
          <p:cNvPr id="606" name="Google Shape;606;p88"/>
          <p:cNvPicPr preferRelativeResize="0"/>
          <p:nvPr/>
        </p:nvPicPr>
        <p:blipFill>
          <a:blip r:embed="rId3">
            <a:alphaModFix/>
          </a:blip>
          <a:stretch>
            <a:fillRect/>
          </a:stretch>
        </p:blipFill>
        <p:spPr>
          <a:xfrm>
            <a:off x="2" y="1388475"/>
            <a:ext cx="5795857" cy="3276598"/>
          </a:xfrm>
          <a:prstGeom prst="rect">
            <a:avLst/>
          </a:prstGeom>
          <a:noFill/>
          <a:ln>
            <a:noFill/>
          </a:ln>
        </p:spPr>
      </p:pic>
      <p:sp>
        <p:nvSpPr>
          <p:cNvPr id="609" name="Google Shape;609;p88"/>
          <p:cNvSpPr txBox="1"/>
          <p:nvPr/>
        </p:nvSpPr>
        <p:spPr>
          <a:xfrm>
            <a:off x="1219200" y="1933200"/>
            <a:ext cx="4471500" cy="934200"/>
          </a:xfrm>
          <a:prstGeom prst="rect">
            <a:avLst/>
          </a:prstGeom>
          <a:noFill/>
          <a:ln>
            <a:noFill/>
          </a:ln>
        </p:spPr>
        <p:txBody>
          <a:bodyPr spcFirstLastPara="1" wrap="square" lIns="91426" tIns="91426" rIns="91426" bIns="91426" anchor="t" anchorCtr="0">
            <a:noAutofit/>
          </a:bodyPr>
          <a:lstStyle/>
          <a:p>
            <a:pPr>
              <a:lnSpc>
                <a:spcPct val="115000"/>
              </a:lnSpc>
            </a:pPr>
            <a:r>
              <a:rPr lang="en" sz="2000" b="1">
                <a:solidFill>
                  <a:srgbClr val="FFD740"/>
                </a:solidFill>
                <a:latin typeface="Source Sans Pro"/>
                <a:ea typeface="Source Sans Pro"/>
                <a:cs typeface="Source Sans Pro"/>
                <a:sym typeface="Source Sans Pro"/>
              </a:rPr>
              <a:t>First child </a:t>
            </a:r>
            <a:r>
              <a:rPr lang="en" sz="2000" b="1">
                <a:solidFill>
                  <a:srgbClr val="FFFFFF"/>
                </a:solidFill>
                <a:latin typeface="Source Sans Pro"/>
                <a:ea typeface="Source Sans Pro"/>
                <a:cs typeface="Source Sans Pro"/>
                <a:sym typeface="Source Sans Pro"/>
              </a:rPr>
              <a:t>to be given a vaccine delivered commercially by a drone</a:t>
            </a:r>
            <a:endParaRPr sz="2000" b="1">
              <a:solidFill>
                <a:srgbClr val="FFFFFF"/>
              </a:solidFill>
              <a:latin typeface="Source Sans Pro"/>
              <a:ea typeface="Source Sans Pro"/>
              <a:cs typeface="Source Sans Pro"/>
              <a:sym typeface="Source Sans Pro"/>
            </a:endParaRPr>
          </a:p>
        </p:txBody>
      </p:sp>
      <p:sp>
        <p:nvSpPr>
          <p:cNvPr id="610" name="Google Shape;610;p88"/>
          <p:cNvSpPr txBox="1"/>
          <p:nvPr/>
        </p:nvSpPr>
        <p:spPr>
          <a:xfrm>
            <a:off x="2094050" y="3860626"/>
            <a:ext cx="3656400" cy="759000"/>
          </a:xfrm>
          <a:prstGeom prst="rect">
            <a:avLst/>
          </a:prstGeom>
          <a:noFill/>
          <a:ln>
            <a:noFill/>
          </a:ln>
        </p:spPr>
        <p:txBody>
          <a:bodyPr spcFirstLastPara="1" wrap="square" lIns="91426" tIns="91426" rIns="91426" bIns="91426" anchor="t" anchorCtr="0">
            <a:noAutofit/>
          </a:bodyPr>
          <a:lstStyle/>
          <a:p>
            <a:pPr algn="r"/>
            <a:r>
              <a:rPr lang="en" sz="2000" b="1" dirty="0">
                <a:solidFill>
                  <a:srgbClr val="FFFFFF"/>
                </a:solidFill>
                <a:latin typeface="Source Sans Pro"/>
                <a:ea typeface="Source Sans Pro"/>
                <a:cs typeface="Source Sans Pro"/>
                <a:sym typeface="Source Sans Pro"/>
              </a:rPr>
              <a:t>Drone covered </a:t>
            </a:r>
            <a:r>
              <a:rPr lang="en" sz="2000" b="1" dirty="0">
                <a:solidFill>
                  <a:srgbClr val="FFFF00"/>
                </a:solidFill>
                <a:latin typeface="Source Sans Pro"/>
                <a:ea typeface="Source Sans Pro"/>
                <a:cs typeface="Source Sans Pro"/>
                <a:sym typeface="Source Sans Pro"/>
              </a:rPr>
              <a:t>+</a:t>
            </a:r>
            <a:r>
              <a:rPr lang="en" sz="2000" b="1" dirty="0">
                <a:solidFill>
                  <a:schemeClr val="accent6"/>
                </a:solidFill>
                <a:latin typeface="Source Sans Pro"/>
                <a:ea typeface="Source Sans Pro"/>
                <a:cs typeface="Source Sans Pro"/>
                <a:sym typeface="Source Sans Pro"/>
              </a:rPr>
              <a:t>40 km</a:t>
            </a:r>
            <a:r>
              <a:rPr lang="en" sz="2000" b="1" dirty="0">
                <a:solidFill>
                  <a:srgbClr val="FFFFFF"/>
                </a:solidFill>
                <a:latin typeface="Source Sans Pro"/>
                <a:ea typeface="Source Sans Pro"/>
                <a:cs typeface="Source Sans Pro"/>
                <a:sym typeface="Source Sans Pro"/>
              </a:rPr>
              <a:t> of rugged mountainous terrain</a:t>
            </a:r>
            <a:endParaRPr sz="2000" b="1" dirty="0">
              <a:solidFill>
                <a:srgbClr val="FFFFFF"/>
              </a:solidFill>
              <a:latin typeface="Source Sans Pro"/>
              <a:ea typeface="Source Sans Pro"/>
              <a:cs typeface="Source Sans Pro"/>
              <a:sym typeface="Source Sans Pro"/>
            </a:endParaRPr>
          </a:p>
        </p:txBody>
      </p:sp>
      <p:pic>
        <p:nvPicPr>
          <p:cNvPr id="3" name="Picture 2">
            <a:extLst>
              <a:ext uri="{FF2B5EF4-FFF2-40B4-BE49-F238E27FC236}">
                <a16:creationId xmlns:a16="http://schemas.microsoft.com/office/drawing/2014/main" id="{1768C5E9-B1B1-164C-90FF-EFDD2D21BCB5}"/>
              </a:ext>
            </a:extLst>
          </p:cNvPr>
          <p:cNvPicPr>
            <a:picLocks noChangeAspect="1"/>
          </p:cNvPicPr>
          <p:nvPr/>
        </p:nvPicPr>
        <p:blipFill rotWithShape="1">
          <a:blip r:embed="rId4"/>
          <a:srcRect t="11419" b="6459"/>
          <a:stretch/>
        </p:blipFill>
        <p:spPr>
          <a:xfrm>
            <a:off x="5795859" y="1388476"/>
            <a:ext cx="3346755" cy="327659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0"/>
        <p:cNvGrpSpPr/>
        <p:nvPr/>
      </p:nvGrpSpPr>
      <p:grpSpPr>
        <a:xfrm>
          <a:off x="0" y="0"/>
          <a:ext cx="0" cy="0"/>
          <a:chOff x="0" y="0"/>
          <a:chExt cx="0" cy="0"/>
        </a:xfrm>
      </p:grpSpPr>
      <p:sp>
        <p:nvSpPr>
          <p:cNvPr id="601" name="Google Shape;601;p88"/>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02" name="Google Shape;602;p88"/>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 name="Google Shape;603;p88"/>
          <p:cNvSpPr txBox="1"/>
          <p:nvPr/>
        </p:nvSpPr>
        <p:spPr>
          <a:xfrm>
            <a:off x="342825" y="259350"/>
            <a:ext cx="60798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a:ln>
                  <a:noFill/>
                </a:ln>
                <a:solidFill>
                  <a:srgbClr val="FFFFFF"/>
                </a:solidFill>
                <a:effectLst/>
                <a:uLnTx/>
                <a:uFillTx/>
                <a:latin typeface="Montserrat"/>
                <a:ea typeface="Montserrat"/>
                <a:cs typeface="Montserrat"/>
                <a:sym typeface="Montserrat"/>
              </a:rPr>
              <a:t>One month on and...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FFFFFF"/>
              </a:solidFill>
              <a:effectLst/>
              <a:uLnTx/>
              <a:uFillTx/>
              <a:latin typeface="Georgia"/>
              <a:ea typeface="Georgia"/>
              <a:cs typeface="Georgia"/>
              <a:sym typeface="Georgia"/>
            </a:endParaRPr>
          </a:p>
        </p:txBody>
      </p:sp>
      <p:pic>
        <p:nvPicPr>
          <p:cNvPr id="604" name="Google Shape;604;p88"/>
          <p:cNvPicPr preferRelativeResize="0"/>
          <p:nvPr/>
        </p:nvPicPr>
        <p:blipFill rotWithShape="1">
          <a:blip r:embed="rId3">
            <a:alphaModFix/>
          </a:blip>
          <a:srcRect l="11979"/>
          <a:stretch/>
        </p:blipFill>
        <p:spPr>
          <a:xfrm>
            <a:off x="0" y="1231825"/>
            <a:ext cx="5039401" cy="3220425"/>
          </a:xfrm>
          <a:prstGeom prst="rect">
            <a:avLst/>
          </a:prstGeom>
          <a:noFill/>
          <a:ln>
            <a:noFill/>
          </a:ln>
        </p:spPr>
      </p:pic>
      <p:pic>
        <p:nvPicPr>
          <p:cNvPr id="605" name="Google Shape;605;p88"/>
          <p:cNvPicPr preferRelativeResize="0"/>
          <p:nvPr/>
        </p:nvPicPr>
        <p:blipFill rotWithShape="1">
          <a:blip r:embed="rId4">
            <a:alphaModFix/>
          </a:blip>
          <a:srcRect l="18168" r="20534"/>
          <a:stretch/>
        </p:blipFill>
        <p:spPr>
          <a:xfrm>
            <a:off x="3080650" y="1231825"/>
            <a:ext cx="1480476" cy="3220424"/>
          </a:xfrm>
          <a:prstGeom prst="rect">
            <a:avLst/>
          </a:prstGeom>
          <a:noFill/>
          <a:ln>
            <a:noFill/>
          </a:ln>
        </p:spPr>
      </p:pic>
      <p:pic>
        <p:nvPicPr>
          <p:cNvPr id="606" name="Google Shape;606;p88"/>
          <p:cNvPicPr preferRelativeResize="0"/>
          <p:nvPr/>
        </p:nvPicPr>
        <p:blipFill rotWithShape="1">
          <a:blip r:embed="rId5">
            <a:alphaModFix/>
          </a:blip>
          <a:srcRect l="11582" r="7419"/>
          <a:stretch/>
        </p:blipFill>
        <p:spPr>
          <a:xfrm>
            <a:off x="4506675" y="1232825"/>
            <a:ext cx="4637325" cy="3220425"/>
          </a:xfrm>
          <a:prstGeom prst="rect">
            <a:avLst/>
          </a:prstGeom>
          <a:noFill/>
          <a:ln>
            <a:noFill/>
          </a:ln>
        </p:spPr>
      </p:pic>
      <p:sp>
        <p:nvSpPr>
          <p:cNvPr id="607" name="Google Shape;607;p88"/>
          <p:cNvSpPr txBox="1"/>
          <p:nvPr/>
        </p:nvSpPr>
        <p:spPr>
          <a:xfrm>
            <a:off x="4038600" y="3375950"/>
            <a:ext cx="5286000" cy="1094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Roslynda receives an urgent call and sends Primacine (malaria) and Ventoline (asthma) with the touch of a button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 name="Google Shape;608;p88"/>
          <p:cNvSpPr txBox="1"/>
          <p:nvPr/>
        </p:nvSpPr>
        <p:spPr>
          <a:xfrm>
            <a:off x="3858000" y="1231825"/>
            <a:ext cx="5286000" cy="516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February 26, 2019</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01669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635"/>
        <p:cNvGrpSpPr/>
        <p:nvPr/>
      </p:nvGrpSpPr>
      <p:grpSpPr>
        <a:xfrm>
          <a:off x="0" y="0"/>
          <a:ext cx="0" cy="0"/>
          <a:chOff x="0" y="0"/>
          <a:chExt cx="0" cy="0"/>
        </a:xfrm>
      </p:grpSpPr>
      <p:sp>
        <p:nvSpPr>
          <p:cNvPr id="636" name="Google Shape;636;p91"/>
          <p:cNvSpPr txBox="1">
            <a:spLocks noGrp="1"/>
          </p:cNvSpPr>
          <p:nvPr>
            <p:ph type="ctrTitle"/>
          </p:nvPr>
        </p:nvSpPr>
        <p:spPr>
          <a:xfrm>
            <a:off x="667601" y="2522550"/>
            <a:ext cx="78087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rPr>
              <a:t>Kazakhstan</a:t>
            </a:r>
            <a:endParaRPr sz="3000">
              <a:solidFill>
                <a:schemeClr val="lt2"/>
              </a:solidFill>
            </a:endParaRPr>
          </a:p>
        </p:txBody>
      </p:sp>
    </p:spTree>
    <p:extLst>
      <p:ext uri="{BB962C8B-B14F-4D97-AF65-F5344CB8AC3E}">
        <p14:creationId xmlns:p14="http://schemas.microsoft.com/office/powerpoint/2010/main" val="354161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1"/>
        <p:cNvGrpSpPr/>
        <p:nvPr/>
      </p:nvGrpSpPr>
      <p:grpSpPr>
        <a:xfrm>
          <a:off x="0" y="0"/>
          <a:ext cx="0" cy="0"/>
          <a:chOff x="0" y="0"/>
          <a:chExt cx="0" cy="0"/>
        </a:xfrm>
      </p:grpSpPr>
      <p:sp>
        <p:nvSpPr>
          <p:cNvPr id="642" name="Google Shape;642;p92"/>
          <p:cNvSpPr txBox="1"/>
          <p:nvPr/>
        </p:nvSpPr>
        <p:spPr>
          <a:xfrm>
            <a:off x="1990199" y="42472"/>
            <a:ext cx="5163600" cy="125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 sz="3600" b="1" i="0" u="none" strike="noStrike" kern="0" cap="none" spc="0" normalizeH="0" baseline="0" noProof="0">
                <a:ln>
                  <a:noFill/>
                </a:ln>
                <a:solidFill>
                  <a:srgbClr val="FFFFFF"/>
                </a:solidFill>
                <a:effectLst/>
                <a:uLnTx/>
                <a:uFillTx/>
                <a:latin typeface="Montserrat"/>
                <a:ea typeface="Montserrat"/>
                <a:cs typeface="Montserrat"/>
                <a:sym typeface="Montserrat"/>
              </a:rPr>
              <a:t>Kazakhstan</a:t>
            </a:r>
            <a:endParaRPr kumimoji="0" sz="36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643" name="Google Shape;643;p92"/>
          <p:cNvCxnSpPr/>
          <p:nvPr/>
        </p:nvCxnSpPr>
        <p:spPr>
          <a:xfrm>
            <a:off x="4280249" y="820062"/>
            <a:ext cx="583500" cy="0"/>
          </a:xfrm>
          <a:prstGeom prst="straightConnector1">
            <a:avLst/>
          </a:prstGeom>
          <a:noFill/>
          <a:ln w="152400" cap="flat" cmpd="sng">
            <a:solidFill>
              <a:srgbClr val="FFD22E"/>
            </a:solidFill>
            <a:prstDash val="solid"/>
            <a:round/>
            <a:headEnd type="none" w="sm" len="sm"/>
            <a:tailEnd type="none" w="sm" len="sm"/>
          </a:ln>
        </p:spPr>
      </p:cxnSp>
      <p:sp>
        <p:nvSpPr>
          <p:cNvPr id="644" name="Google Shape;644;p92"/>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 name="Google Shape;645;p92"/>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pic>
        <p:nvPicPr>
          <p:cNvPr id="646" name="Google Shape;646;p92"/>
          <p:cNvPicPr preferRelativeResize="0"/>
          <p:nvPr/>
        </p:nvPicPr>
        <p:blipFill rotWithShape="1">
          <a:blip r:embed="rId3">
            <a:alphaModFix amt="38000"/>
          </a:blip>
          <a:srcRect t="6272" b="-452"/>
          <a:stretch/>
        </p:blipFill>
        <p:spPr>
          <a:xfrm>
            <a:off x="0" y="0"/>
            <a:ext cx="9144000" cy="5715000"/>
          </a:xfrm>
          <a:prstGeom prst="rect">
            <a:avLst/>
          </a:prstGeom>
          <a:noFill/>
          <a:ln>
            <a:noFill/>
          </a:ln>
        </p:spPr>
      </p:pic>
      <p:sp>
        <p:nvSpPr>
          <p:cNvPr id="647" name="Google Shape;647;p92"/>
          <p:cNvSpPr txBox="1"/>
          <p:nvPr/>
        </p:nvSpPr>
        <p:spPr>
          <a:xfrm>
            <a:off x="227775" y="1297372"/>
            <a:ext cx="8709600" cy="3531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r>
              <a:rPr kumimoji="0" lang="en" sz="2000" b="0" i="0" u="none" strike="noStrike" kern="0" cap="none" spc="0" normalizeH="0" baseline="0" noProof="0">
                <a:ln>
                  <a:noFill/>
                </a:ln>
                <a:solidFill>
                  <a:srgbClr val="FFFFFF"/>
                </a:solidFill>
                <a:effectLst/>
                <a:uLnTx/>
                <a:uFillTx/>
                <a:latin typeface="Montserrat"/>
                <a:ea typeface="Montserrat"/>
                <a:cs typeface="Montserrat"/>
                <a:sym typeface="Montserrat"/>
              </a:rPr>
              <a:t>Population &gt;18 million (2017)</a:t>
            </a: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1" i="0" u="none" strike="noStrike" kern="0" cap="none" spc="0" normalizeH="0" baseline="0" noProof="0">
                <a:ln>
                  <a:noFill/>
                </a:ln>
                <a:solidFill>
                  <a:srgbClr val="FFFFFF"/>
                </a:solidFill>
                <a:effectLst/>
                <a:uLnTx/>
                <a:uFillTx/>
                <a:latin typeface="Montserrat"/>
                <a:ea typeface="Montserrat"/>
                <a:cs typeface="Montserrat"/>
                <a:sym typeface="Montserrat"/>
              </a:rPr>
              <a:t>Extreme weather conditions exacerbated by climate change (winds, seasonal flooding).</a:t>
            </a:r>
            <a:endParaRPr kumimoji="0" sz="2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55600" algn="l" defTabSz="914400" rtl="0" eaLnBrk="1" fontAlgn="auto" latinLnBrk="0" hangingPunct="1">
              <a:lnSpc>
                <a:spcPct val="100000"/>
              </a:lnSpc>
              <a:spcBef>
                <a:spcPts val="0"/>
              </a:spcBef>
              <a:spcAft>
                <a:spcPts val="0"/>
              </a:spcAft>
              <a:buClr>
                <a:srgbClr val="FFFFFF"/>
              </a:buClr>
              <a:buSzPts val="2000"/>
              <a:buFont typeface="Montserrat"/>
              <a:buChar char="●"/>
              <a:tabLst/>
              <a:defRPr/>
            </a:pPr>
            <a:r>
              <a:rPr kumimoji="0" lang="en" sz="2000" b="1" i="0" u="none" strike="noStrike" kern="0" cap="none" spc="0" normalizeH="0" baseline="0" noProof="0">
                <a:ln>
                  <a:noFill/>
                </a:ln>
                <a:solidFill>
                  <a:srgbClr val="FFFFFF"/>
                </a:solidFill>
                <a:effectLst/>
                <a:uLnTx/>
                <a:uFillTx/>
                <a:latin typeface="Montserrat"/>
                <a:ea typeface="Montserrat"/>
                <a:cs typeface="Montserrat"/>
                <a:sym typeface="Montserrat"/>
              </a:rPr>
              <a:t>Seismic activity, remote and mountainous terrain.</a:t>
            </a:r>
            <a:endParaRPr kumimoji="0" sz="20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2000"/>
              <a:buFont typeface="Montserrat"/>
              <a:buNone/>
              <a:tabLst/>
              <a:defRPr/>
            </a:pPr>
            <a:endParaRPr kumimoji="0" sz="20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4007162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52"/>
        <p:cNvGrpSpPr/>
        <p:nvPr/>
      </p:nvGrpSpPr>
      <p:grpSpPr>
        <a:xfrm>
          <a:off x="0" y="0"/>
          <a:ext cx="0" cy="0"/>
          <a:chOff x="0" y="0"/>
          <a:chExt cx="0" cy="0"/>
        </a:xfrm>
      </p:grpSpPr>
      <p:sp>
        <p:nvSpPr>
          <p:cNvPr id="653" name="Google Shape;653;p93"/>
          <p:cNvSpPr txBox="1"/>
          <p:nvPr/>
        </p:nvSpPr>
        <p:spPr>
          <a:xfrm>
            <a:off x="3314625" y="228175"/>
            <a:ext cx="55833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a:ln>
                  <a:noFill/>
                </a:ln>
                <a:solidFill>
                  <a:srgbClr val="FFFFFF"/>
                </a:solidFill>
                <a:effectLst/>
                <a:uLnTx/>
                <a:uFillTx/>
                <a:latin typeface="Montserrat"/>
                <a:ea typeface="Montserrat"/>
                <a:cs typeface="Montserrat"/>
                <a:sym typeface="Montserrat"/>
              </a:rPr>
              <a:t>Kazakhstan’s corridors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North: </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914400" marR="0" lvl="1"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Akmola province, 100 km length and 50 km width, maximum vertical elevation: </a:t>
            </a:r>
            <a:r>
              <a:rPr kumimoji="0" lang="en" sz="2400" b="0" i="0" u="none" strike="noStrike" kern="0" cap="none" spc="0" normalizeH="0" baseline="0" noProof="0">
                <a:ln>
                  <a:noFill/>
                </a:ln>
                <a:solidFill>
                  <a:srgbClr val="EEFF41"/>
                </a:solidFill>
                <a:effectLst/>
                <a:uLnTx/>
                <a:uFillTx/>
                <a:latin typeface="Calibri"/>
                <a:ea typeface="Calibri"/>
                <a:cs typeface="Calibri"/>
                <a:sym typeface="Calibri"/>
              </a:rPr>
              <a:t>5000 m</a:t>
            </a: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9144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457200" marR="0" lvl="0"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South: </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a:p>
            <a:pPr marL="914400" marR="0" lvl="1" indent="-381000" algn="l" defTabSz="914400" rtl="0" eaLnBrk="1" fontAlgn="auto" latinLnBrk="0" hangingPunct="1">
              <a:lnSpc>
                <a:spcPct val="100000"/>
              </a:lnSpc>
              <a:spcBef>
                <a:spcPts val="0"/>
              </a:spcBef>
              <a:spcAft>
                <a:spcPts val="0"/>
              </a:spcAft>
              <a:buClr>
                <a:srgbClr val="FFFFFF"/>
              </a:buClr>
              <a:buSzPts val="2400"/>
              <a:buFont typeface="Calibri"/>
              <a:buChar char="○"/>
              <a:tabLst/>
              <a:defRPr/>
            </a:pP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Almaty province, maximum vertical elevation: </a:t>
            </a:r>
            <a:r>
              <a:rPr kumimoji="0" lang="en" sz="2400" b="0" i="0" u="none" strike="noStrike" kern="0" cap="none" spc="0" normalizeH="0" baseline="0" noProof="0">
                <a:ln>
                  <a:noFill/>
                </a:ln>
                <a:solidFill>
                  <a:srgbClr val="EEFF41"/>
                </a:solidFill>
                <a:effectLst/>
                <a:uLnTx/>
                <a:uFillTx/>
                <a:latin typeface="Calibri"/>
                <a:ea typeface="Calibri"/>
                <a:cs typeface="Calibri"/>
                <a:sym typeface="Calibri"/>
              </a:rPr>
              <a:t>3000 m</a:t>
            </a:r>
            <a:r>
              <a:rPr kumimoji="0" lang="en" sz="2400" b="0" i="0" u="none" strike="noStrike" kern="0" cap="none" spc="0" normalizeH="0" baseline="0" noProof="0">
                <a:ln>
                  <a:noFill/>
                </a:ln>
                <a:solidFill>
                  <a:srgbClr val="FFFFFF"/>
                </a:solidFill>
                <a:effectLst/>
                <a:uLnTx/>
                <a:uFillTx/>
                <a:latin typeface="Calibri"/>
                <a:ea typeface="Calibri"/>
                <a:cs typeface="Calibri"/>
                <a:sym typeface="Calibri"/>
              </a:rPr>
              <a:t>.</a:t>
            </a: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654" name="Google Shape;654;p93"/>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55" name="Google Shape;655;p93"/>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56" name="Google Shape;656;p93"/>
          <p:cNvPicPr preferRelativeResize="0"/>
          <p:nvPr/>
        </p:nvPicPr>
        <p:blipFill>
          <a:blip r:embed="rId3">
            <a:alphaModFix/>
          </a:blip>
          <a:stretch>
            <a:fillRect/>
          </a:stretch>
        </p:blipFill>
        <p:spPr>
          <a:xfrm>
            <a:off x="424201" y="228175"/>
            <a:ext cx="2526900" cy="2727580"/>
          </a:xfrm>
          <a:prstGeom prst="rect">
            <a:avLst/>
          </a:prstGeom>
          <a:noFill/>
          <a:ln>
            <a:noFill/>
          </a:ln>
        </p:spPr>
      </p:pic>
      <p:pic>
        <p:nvPicPr>
          <p:cNvPr id="657" name="Google Shape;657;p93"/>
          <p:cNvPicPr preferRelativeResize="0"/>
          <p:nvPr/>
        </p:nvPicPr>
        <p:blipFill>
          <a:blip r:embed="rId4">
            <a:alphaModFix/>
          </a:blip>
          <a:stretch>
            <a:fillRect/>
          </a:stretch>
        </p:blipFill>
        <p:spPr>
          <a:xfrm>
            <a:off x="424200" y="1815963"/>
            <a:ext cx="2526900" cy="3057312"/>
          </a:xfrm>
          <a:prstGeom prst="rect">
            <a:avLst/>
          </a:prstGeom>
          <a:noFill/>
          <a:ln>
            <a:noFill/>
          </a:ln>
        </p:spPr>
      </p:pic>
    </p:spTree>
    <p:extLst>
      <p:ext uri="{BB962C8B-B14F-4D97-AF65-F5344CB8AC3E}">
        <p14:creationId xmlns:p14="http://schemas.microsoft.com/office/powerpoint/2010/main" val="3158921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Shape 661"/>
        <p:cNvGrpSpPr/>
        <p:nvPr/>
      </p:nvGrpSpPr>
      <p:grpSpPr>
        <a:xfrm>
          <a:off x="0" y="0"/>
          <a:ext cx="0" cy="0"/>
          <a:chOff x="0" y="0"/>
          <a:chExt cx="0" cy="0"/>
        </a:xfrm>
      </p:grpSpPr>
      <p:sp>
        <p:nvSpPr>
          <p:cNvPr id="662" name="Google Shape;662;p94"/>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 name="Google Shape;663;p94"/>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64" name="Google Shape;664;p94"/>
          <p:cNvSpPr txBox="1"/>
          <p:nvPr/>
        </p:nvSpPr>
        <p:spPr>
          <a:xfrm>
            <a:off x="227775" y="253944"/>
            <a:ext cx="7770600" cy="1076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600"/>
              <a:buFont typeface="Montserrat"/>
              <a:buNone/>
              <a:tabLst/>
              <a:defRPr/>
            </a:pPr>
            <a:r>
              <a:rPr kumimoji="0" lang="en" sz="3600" b="1" i="0" u="none" strike="noStrike" kern="0" cap="none" spc="0" normalizeH="0" baseline="0" noProof="0">
                <a:ln>
                  <a:noFill/>
                </a:ln>
                <a:solidFill>
                  <a:srgbClr val="FFFFFF"/>
                </a:solidFill>
                <a:effectLst/>
                <a:uLnTx/>
                <a:uFillTx/>
                <a:latin typeface="Montserrat"/>
                <a:ea typeface="Montserrat"/>
                <a:cs typeface="Montserrat"/>
                <a:sym typeface="Montserrat"/>
              </a:rPr>
              <a:t>Kazakhstan</a:t>
            </a:r>
            <a:endParaRPr kumimoji="0" sz="36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65" name="Google Shape;665;p94"/>
          <p:cNvSpPr/>
          <p:nvPr/>
        </p:nvSpPr>
        <p:spPr>
          <a:xfrm>
            <a:off x="383936" y="1196184"/>
            <a:ext cx="495000" cy="104100"/>
          </a:xfrm>
          <a:prstGeom prst="rect">
            <a:avLst/>
          </a:prstGeom>
          <a:solidFill>
            <a:srgbClr val="FFD22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sng" strike="noStrike" kern="0" cap="none" spc="0" normalizeH="0" baseline="0" noProof="0">
              <a:ln>
                <a:noFill/>
              </a:ln>
              <a:solidFill>
                <a:srgbClr val="000000"/>
              </a:solidFill>
              <a:effectLst/>
              <a:uLnTx/>
              <a:uFillTx/>
              <a:latin typeface="Arial"/>
              <a:ea typeface="Arial"/>
              <a:cs typeface="Arial"/>
              <a:sym typeface="Arial"/>
            </a:endParaRPr>
          </a:p>
        </p:txBody>
      </p:sp>
      <p:sp>
        <p:nvSpPr>
          <p:cNvPr id="666" name="Google Shape;666;p94"/>
          <p:cNvSpPr/>
          <p:nvPr/>
        </p:nvSpPr>
        <p:spPr>
          <a:xfrm>
            <a:off x="241000" y="1655000"/>
            <a:ext cx="1775100" cy="13518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00"/>
                </a:solidFill>
                <a:effectLst/>
                <a:uLnTx/>
                <a:uFillTx/>
                <a:latin typeface="Montserrat"/>
                <a:ea typeface="Montserrat"/>
                <a:cs typeface="Montserrat"/>
                <a:sym typeface="Montserrat"/>
              </a:rPr>
              <a:t>Kazakhstan</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 - Aviation committee</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Law 339-IV</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667" name="Google Shape;667;p94"/>
          <p:cNvCxnSpPr/>
          <p:nvPr/>
        </p:nvCxnSpPr>
        <p:spPr>
          <a:xfrm>
            <a:off x="445700" y="5032417"/>
            <a:ext cx="8191200" cy="13200"/>
          </a:xfrm>
          <a:prstGeom prst="straightConnector1">
            <a:avLst/>
          </a:prstGeom>
          <a:noFill/>
          <a:ln w="38100" cap="flat" cmpd="sng">
            <a:solidFill>
              <a:srgbClr val="00FF00"/>
            </a:solidFill>
            <a:prstDash val="solid"/>
            <a:round/>
            <a:headEnd type="none" w="med" len="med"/>
            <a:tailEnd type="stealth" w="med" len="med"/>
          </a:ln>
        </p:spPr>
      </p:cxnSp>
      <p:sp>
        <p:nvSpPr>
          <p:cNvPr id="668" name="Google Shape;668;p94"/>
          <p:cNvSpPr/>
          <p:nvPr/>
        </p:nvSpPr>
        <p:spPr>
          <a:xfrm>
            <a:off x="7255275" y="1230194"/>
            <a:ext cx="1650300" cy="25386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Inputs for regulatory process</a:t>
            </a:r>
            <a:endParaRPr kumimoji="0" sz="16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69" name="Google Shape;669;p94"/>
          <p:cNvSpPr/>
          <p:nvPr/>
        </p:nvSpPr>
        <p:spPr>
          <a:xfrm>
            <a:off x="4627050" y="3345333"/>
            <a:ext cx="2277600" cy="1178100"/>
          </a:xfrm>
          <a:prstGeom prst="roundRect">
            <a:avLst>
              <a:gd name="adj" fmla="val 16667"/>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 </a:t>
            </a:r>
            <a:r>
              <a:rPr kumimoji="0" lang="en" sz="1800" b="1" i="0" u="none" strike="noStrike" kern="0" cap="none" spc="0" normalizeH="0" baseline="0" noProof="0">
                <a:ln>
                  <a:noFill/>
                </a:ln>
                <a:solidFill>
                  <a:srgbClr val="0000FF"/>
                </a:solidFill>
                <a:effectLst/>
                <a:uLnTx/>
                <a:uFillTx/>
                <a:latin typeface="Montserrat"/>
                <a:ea typeface="Montserrat"/>
                <a:cs typeface="Montserrat"/>
                <a:sym typeface="Montserrat"/>
              </a:rPr>
              <a:t>UNICEF </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drone corridors</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Montserrat"/>
              <a:buChar char="+"/>
              <a:tabLst/>
              <a:defRPr/>
            </a:pPr>
            <a:r>
              <a:rPr kumimoji="0" lang="en" sz="1400" b="1" i="0" u="none" strike="noStrike" kern="0" cap="none" spc="0" normalizeH="0" baseline="0" noProof="0">
                <a:ln>
                  <a:noFill/>
                </a:ln>
                <a:solidFill>
                  <a:srgbClr val="FFFFFF"/>
                </a:solidFill>
                <a:effectLst/>
                <a:uLnTx/>
                <a:uFillTx/>
                <a:latin typeface="Montserrat"/>
                <a:ea typeface="Montserrat"/>
                <a:cs typeface="Montserrat"/>
                <a:sym typeface="Montserrat"/>
              </a:rPr>
              <a:t>Context</a:t>
            </a:r>
            <a:endParaRPr kumimoji="0" sz="1400" b="1" i="0" u="none" strike="noStrike" kern="0" cap="none" spc="0" normalizeH="0" baseline="0" noProof="0">
              <a:ln>
                <a:noFill/>
              </a:ln>
              <a:solidFill>
                <a:srgbClr val="FFFFFF"/>
              </a:solidFill>
              <a:effectLst/>
              <a:uLnTx/>
              <a:uFillTx/>
              <a:latin typeface="Montserrat"/>
              <a:ea typeface="Montserrat"/>
              <a:cs typeface="Montserrat"/>
              <a:sym typeface="Montserrat"/>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Montserrat"/>
              <a:buChar char="+"/>
              <a:tabLst/>
              <a:defRPr/>
            </a:pPr>
            <a:r>
              <a:rPr kumimoji="0" lang="en" sz="1400" b="1" i="0" u="none" strike="noStrike" kern="0" cap="none" spc="0" normalizeH="0" baseline="0" noProof="0">
                <a:ln>
                  <a:noFill/>
                </a:ln>
                <a:solidFill>
                  <a:srgbClr val="FFFFFF"/>
                </a:solidFill>
                <a:effectLst/>
                <a:uLnTx/>
                <a:uFillTx/>
                <a:latin typeface="Montserrat"/>
                <a:ea typeface="Montserrat"/>
                <a:cs typeface="Montserrat"/>
                <a:sym typeface="Montserrat"/>
              </a:rPr>
              <a:t>Lessons</a:t>
            </a:r>
            <a:endParaRPr kumimoji="0" sz="14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70" name="Google Shape;670;p94"/>
          <p:cNvSpPr txBox="1"/>
          <p:nvPr/>
        </p:nvSpPr>
        <p:spPr>
          <a:xfrm>
            <a:off x="383925" y="4563972"/>
            <a:ext cx="771000" cy="32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2010</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71" name="Google Shape;671;p94"/>
          <p:cNvSpPr txBox="1"/>
          <p:nvPr/>
        </p:nvSpPr>
        <p:spPr>
          <a:xfrm>
            <a:off x="7142800" y="4563972"/>
            <a:ext cx="771000" cy="32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2019</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72" name="Google Shape;672;p94"/>
          <p:cNvSpPr/>
          <p:nvPr/>
        </p:nvSpPr>
        <p:spPr>
          <a:xfrm>
            <a:off x="3963825" y="1216083"/>
            <a:ext cx="2526900" cy="573600"/>
          </a:xfrm>
          <a:prstGeom prst="roundRect">
            <a:avLst>
              <a:gd name="adj" fmla="val 16667"/>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FF"/>
                </a:solidFill>
                <a:effectLst/>
                <a:uLnTx/>
                <a:uFillTx/>
                <a:latin typeface="Montserrat"/>
                <a:ea typeface="Montserrat"/>
                <a:cs typeface="Montserrat"/>
                <a:sym typeface="Montserrat"/>
              </a:rPr>
              <a:t>UNICEF </a:t>
            </a:r>
            <a:r>
              <a:rPr kumimoji="0" lang="en" sz="1400" b="1" i="0" u="none" strike="noStrike" kern="0" cap="none" spc="0" normalizeH="0" baseline="0" noProof="0">
                <a:ln>
                  <a:noFill/>
                </a:ln>
                <a:solidFill>
                  <a:srgbClr val="FFFFFF"/>
                </a:solidFill>
                <a:effectLst/>
                <a:uLnTx/>
                <a:uFillTx/>
                <a:latin typeface="Montserrat"/>
                <a:ea typeface="Montserrat"/>
                <a:cs typeface="Montserrat"/>
                <a:sym typeface="Montserrat"/>
              </a:rPr>
              <a:t>experiences from Malawi &amp; Vanuatu</a:t>
            </a:r>
            <a:endParaRPr kumimoji="0" sz="14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73" name="Google Shape;673;p94"/>
          <p:cNvSpPr/>
          <p:nvPr/>
        </p:nvSpPr>
        <p:spPr>
          <a:xfrm>
            <a:off x="999525" y="3385972"/>
            <a:ext cx="2830800" cy="7986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00"/>
                </a:solidFill>
                <a:effectLst/>
                <a:uLnTx/>
                <a:uFillTx/>
                <a:latin typeface="Montserrat"/>
                <a:ea typeface="Montserrat"/>
                <a:cs typeface="Montserrat"/>
                <a:sym typeface="Montserrat"/>
              </a:rPr>
              <a:t>Kazakhstan</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 - Govt. Decision #506</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74" name="Google Shape;674;p94"/>
          <p:cNvSpPr txBox="1"/>
          <p:nvPr/>
        </p:nvSpPr>
        <p:spPr>
          <a:xfrm>
            <a:off x="1755525" y="4563972"/>
            <a:ext cx="771000" cy="32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2011</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75" name="Google Shape;675;p94"/>
          <p:cNvSpPr txBox="1"/>
          <p:nvPr/>
        </p:nvSpPr>
        <p:spPr>
          <a:xfrm>
            <a:off x="4244775" y="4563972"/>
            <a:ext cx="771000" cy="32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2018</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676" name="Google Shape;676;p94"/>
          <p:cNvCxnSpPr>
            <a:stCxn id="666" idx="3"/>
            <a:endCxn id="673" idx="0"/>
          </p:cNvCxnSpPr>
          <p:nvPr/>
        </p:nvCxnSpPr>
        <p:spPr>
          <a:xfrm>
            <a:off x="2016100" y="2330900"/>
            <a:ext cx="398700" cy="1055100"/>
          </a:xfrm>
          <a:prstGeom prst="bentConnector2">
            <a:avLst/>
          </a:prstGeom>
          <a:noFill/>
          <a:ln w="38100" cap="flat" cmpd="sng">
            <a:solidFill>
              <a:srgbClr val="FFFF00"/>
            </a:solidFill>
            <a:prstDash val="solid"/>
            <a:round/>
            <a:headEnd type="none" w="med" len="med"/>
            <a:tailEnd type="none" w="med" len="med"/>
          </a:ln>
        </p:spPr>
      </p:cxnSp>
      <p:sp>
        <p:nvSpPr>
          <p:cNvPr id="677" name="Google Shape;677;p94"/>
          <p:cNvSpPr txBox="1"/>
          <p:nvPr/>
        </p:nvSpPr>
        <p:spPr>
          <a:xfrm>
            <a:off x="3254175" y="4563972"/>
            <a:ext cx="771000" cy="32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2017</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78" name="Google Shape;678;p94"/>
          <p:cNvSpPr/>
          <p:nvPr/>
        </p:nvSpPr>
        <p:spPr>
          <a:xfrm>
            <a:off x="2770575" y="2100194"/>
            <a:ext cx="3035400" cy="798600"/>
          </a:xfrm>
          <a:prstGeom prst="roundRect">
            <a:avLst>
              <a:gd name="adj" fmla="val 16667"/>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00"/>
                </a:solidFill>
                <a:effectLst/>
                <a:uLnTx/>
                <a:uFillTx/>
                <a:latin typeface="Montserrat"/>
                <a:ea typeface="Montserrat"/>
                <a:cs typeface="Montserrat"/>
                <a:sym typeface="Montserrat"/>
              </a:rPr>
              <a:t>Kazakhstan</a:t>
            </a:r>
            <a:r>
              <a:rPr kumimoji="0" lang="en" sz="1800" b="1" i="0" u="none" strike="noStrike" kern="0" cap="none" spc="0" normalizeH="0" baseline="0" noProof="0">
                <a:ln>
                  <a:noFill/>
                </a:ln>
                <a:solidFill>
                  <a:srgbClr val="FFFFFF"/>
                </a:solidFill>
                <a:effectLst/>
                <a:uLnTx/>
                <a:uFillTx/>
                <a:latin typeface="Montserrat"/>
                <a:ea typeface="Montserrat"/>
                <a:cs typeface="Montserrat"/>
                <a:sym typeface="Montserrat"/>
              </a:rPr>
              <a:t> - Amendment Oct. 2017</a:t>
            </a:r>
            <a:endParaRPr kumimoji="0" sz="1800" b="1"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cxnSp>
        <p:nvCxnSpPr>
          <p:cNvPr id="679" name="Google Shape;679;p94"/>
          <p:cNvCxnSpPr/>
          <p:nvPr/>
        </p:nvCxnSpPr>
        <p:spPr>
          <a:xfrm rot="5400000">
            <a:off x="3381425" y="3057372"/>
            <a:ext cx="468300" cy="189000"/>
          </a:xfrm>
          <a:prstGeom prst="bentConnector3">
            <a:avLst>
              <a:gd name="adj1" fmla="val 50000"/>
            </a:avLst>
          </a:prstGeom>
          <a:noFill/>
          <a:ln w="38100" cap="flat" cmpd="sng">
            <a:solidFill>
              <a:srgbClr val="FFFF00"/>
            </a:solidFill>
            <a:prstDash val="solid"/>
            <a:round/>
            <a:headEnd type="none" w="med" len="med"/>
            <a:tailEnd type="none" w="med" len="med"/>
          </a:ln>
        </p:spPr>
      </p:cxnSp>
      <p:cxnSp>
        <p:nvCxnSpPr>
          <p:cNvPr id="680" name="Google Shape;680;p94"/>
          <p:cNvCxnSpPr/>
          <p:nvPr/>
        </p:nvCxnSpPr>
        <p:spPr>
          <a:xfrm>
            <a:off x="5622650" y="1841514"/>
            <a:ext cx="2700" cy="273300"/>
          </a:xfrm>
          <a:prstGeom prst="straightConnector1">
            <a:avLst/>
          </a:prstGeom>
          <a:noFill/>
          <a:ln w="28575" cap="flat" cmpd="sng">
            <a:solidFill>
              <a:srgbClr val="FFFF00"/>
            </a:solidFill>
            <a:prstDash val="solid"/>
            <a:round/>
            <a:headEnd type="none" w="med" len="med"/>
            <a:tailEnd type="stealth" w="med" len="med"/>
          </a:ln>
        </p:spPr>
      </p:cxnSp>
      <p:cxnSp>
        <p:nvCxnSpPr>
          <p:cNvPr id="681" name="Google Shape;681;p94"/>
          <p:cNvCxnSpPr/>
          <p:nvPr/>
        </p:nvCxnSpPr>
        <p:spPr>
          <a:xfrm rot="10800000">
            <a:off x="5369375" y="1806517"/>
            <a:ext cx="3000" cy="281400"/>
          </a:xfrm>
          <a:prstGeom prst="straightConnector1">
            <a:avLst/>
          </a:prstGeom>
          <a:noFill/>
          <a:ln w="28575" cap="flat" cmpd="sng">
            <a:solidFill>
              <a:srgbClr val="FFFF00"/>
            </a:solidFill>
            <a:prstDash val="solid"/>
            <a:round/>
            <a:headEnd type="none" w="med" len="med"/>
            <a:tailEnd type="stealth" w="med" len="med"/>
          </a:ln>
        </p:spPr>
      </p:cxnSp>
      <p:cxnSp>
        <p:nvCxnSpPr>
          <p:cNvPr id="682" name="Google Shape;682;p94"/>
          <p:cNvCxnSpPr/>
          <p:nvPr/>
        </p:nvCxnSpPr>
        <p:spPr>
          <a:xfrm rot="10800000">
            <a:off x="5674175" y="2991850"/>
            <a:ext cx="3000" cy="281400"/>
          </a:xfrm>
          <a:prstGeom prst="straightConnector1">
            <a:avLst/>
          </a:prstGeom>
          <a:noFill/>
          <a:ln w="28575" cap="flat" cmpd="sng">
            <a:solidFill>
              <a:srgbClr val="FFFF00"/>
            </a:solidFill>
            <a:prstDash val="solid"/>
            <a:round/>
            <a:headEnd type="none" w="med" len="med"/>
            <a:tailEnd type="stealth" w="med" len="med"/>
          </a:ln>
        </p:spPr>
      </p:cxnSp>
      <p:cxnSp>
        <p:nvCxnSpPr>
          <p:cNvPr id="683" name="Google Shape;683;p94"/>
          <p:cNvCxnSpPr/>
          <p:nvPr/>
        </p:nvCxnSpPr>
        <p:spPr>
          <a:xfrm>
            <a:off x="5369525" y="2985417"/>
            <a:ext cx="2700" cy="273300"/>
          </a:xfrm>
          <a:prstGeom prst="straightConnector1">
            <a:avLst/>
          </a:prstGeom>
          <a:noFill/>
          <a:ln w="28575" cap="flat" cmpd="sng">
            <a:solidFill>
              <a:srgbClr val="FFFF00"/>
            </a:solidFill>
            <a:prstDash val="solid"/>
            <a:round/>
            <a:headEnd type="none" w="med" len="med"/>
            <a:tailEnd type="stealth" w="med" len="med"/>
          </a:ln>
        </p:spPr>
      </p:cxnSp>
      <p:cxnSp>
        <p:nvCxnSpPr>
          <p:cNvPr id="684" name="Google Shape;684;p94"/>
          <p:cNvCxnSpPr>
            <a:stCxn id="678" idx="3"/>
            <a:endCxn id="668" idx="1"/>
          </p:cNvCxnSpPr>
          <p:nvPr/>
        </p:nvCxnSpPr>
        <p:spPr>
          <a:xfrm>
            <a:off x="5805975" y="2499494"/>
            <a:ext cx="1449300" cy="0"/>
          </a:xfrm>
          <a:prstGeom prst="straightConnector1">
            <a:avLst/>
          </a:prstGeom>
          <a:noFill/>
          <a:ln w="28575" cap="flat" cmpd="sng">
            <a:solidFill>
              <a:srgbClr val="FFFF00"/>
            </a:solidFill>
            <a:prstDash val="solid"/>
            <a:round/>
            <a:headEnd type="none" w="med" len="med"/>
            <a:tailEnd type="stealth" w="med" len="med"/>
          </a:ln>
        </p:spPr>
      </p:cxnSp>
    </p:spTree>
    <p:extLst>
      <p:ext uri="{BB962C8B-B14F-4D97-AF65-F5344CB8AC3E}">
        <p14:creationId xmlns:p14="http://schemas.microsoft.com/office/powerpoint/2010/main" val="3958980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89"/>
        <p:cNvGrpSpPr/>
        <p:nvPr/>
      </p:nvGrpSpPr>
      <p:grpSpPr>
        <a:xfrm>
          <a:off x="0" y="0"/>
          <a:ext cx="0" cy="0"/>
          <a:chOff x="0" y="0"/>
          <a:chExt cx="0" cy="0"/>
        </a:xfrm>
      </p:grpSpPr>
      <p:sp>
        <p:nvSpPr>
          <p:cNvPr id="690" name="Google Shape;690;p95"/>
          <p:cNvSpPr txBox="1"/>
          <p:nvPr/>
        </p:nvSpPr>
        <p:spPr>
          <a:xfrm>
            <a:off x="342825" y="335550"/>
            <a:ext cx="6381300" cy="64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r>
              <a:rPr kumimoji="0" lang="en" sz="2800" b="0" i="0" u="sng" strike="noStrike" kern="0" cap="none" spc="0" normalizeH="0" baseline="0" noProof="0">
                <a:ln>
                  <a:noFill/>
                </a:ln>
                <a:solidFill>
                  <a:srgbClr val="FFFFFF"/>
                </a:solidFill>
                <a:effectLst/>
                <a:uLnTx/>
                <a:uFillTx/>
                <a:latin typeface="Montserrat"/>
                <a:ea typeface="Montserrat"/>
                <a:cs typeface="Montserrat"/>
                <a:sym typeface="Montserrat"/>
              </a:rPr>
              <a:t>UAVs for disaster risk assessment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Pts val="2800"/>
              <a:buFont typeface="Montserrat"/>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FFFFFF"/>
              </a:solidFill>
              <a:effectLst/>
              <a:uLnTx/>
              <a:uFillTx/>
              <a:latin typeface="Georgia"/>
              <a:ea typeface="Georgia"/>
              <a:cs typeface="Georgia"/>
              <a:sym typeface="Georgia"/>
            </a:endParaRPr>
          </a:p>
        </p:txBody>
      </p:sp>
      <p:sp>
        <p:nvSpPr>
          <p:cNvPr id="691" name="Google Shape;691;p95"/>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692" name="Google Shape;692;p95"/>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93" name="Google Shape;693;p95"/>
          <p:cNvPicPr preferRelativeResize="0"/>
          <p:nvPr/>
        </p:nvPicPr>
        <p:blipFill>
          <a:blip r:embed="rId3">
            <a:alphaModFix/>
          </a:blip>
          <a:stretch>
            <a:fillRect/>
          </a:stretch>
        </p:blipFill>
        <p:spPr>
          <a:xfrm>
            <a:off x="0" y="1202388"/>
            <a:ext cx="4817924" cy="3615018"/>
          </a:xfrm>
          <a:prstGeom prst="rect">
            <a:avLst/>
          </a:prstGeom>
          <a:noFill/>
          <a:ln>
            <a:noFill/>
          </a:ln>
        </p:spPr>
      </p:pic>
      <p:sp>
        <p:nvSpPr>
          <p:cNvPr id="694" name="Google Shape;694;p95"/>
          <p:cNvSpPr txBox="1"/>
          <p:nvPr/>
        </p:nvSpPr>
        <p:spPr>
          <a:xfrm>
            <a:off x="52150" y="3963325"/>
            <a:ext cx="4168200" cy="94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Assess the use of UAS in real-life </a:t>
            </a:r>
            <a:r>
              <a:rPr kumimoji="0" lang="en" sz="2000" b="1" i="0" u="none" strike="noStrike" kern="0" cap="none" spc="0" normalizeH="0" baseline="0" noProof="0">
                <a:ln>
                  <a:noFill/>
                </a:ln>
                <a:solidFill>
                  <a:srgbClr val="FFD740"/>
                </a:solidFill>
                <a:effectLst/>
                <a:uLnTx/>
                <a:uFillTx/>
                <a:latin typeface="Source Sans Pro"/>
                <a:ea typeface="Source Sans Pro"/>
                <a:cs typeface="Source Sans Pro"/>
                <a:sym typeface="Source Sans Pro"/>
              </a:rPr>
              <a:t>search and rescue </a:t>
            </a: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scenarios</a:t>
            </a:r>
            <a:endParaRPr kumimoji="0"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sp>
        <p:nvSpPr>
          <p:cNvPr id="695" name="Google Shape;695;p95"/>
          <p:cNvSpPr txBox="1"/>
          <p:nvPr/>
        </p:nvSpPr>
        <p:spPr>
          <a:xfrm>
            <a:off x="4910375" y="1126200"/>
            <a:ext cx="4168200" cy="9435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rPr>
              <a:t>Mapping for disaster preparedness in extreme weather conditions</a:t>
            </a:r>
            <a:endParaRPr kumimoji="0" sz="2000" b="1" i="0" u="none" strike="noStrike" kern="0" cap="none" spc="0" normalizeH="0" baseline="0" noProof="0">
              <a:ln>
                <a:noFill/>
              </a:ln>
              <a:solidFill>
                <a:srgbClr val="FFFFFF"/>
              </a:solidFill>
              <a:effectLst/>
              <a:uLnTx/>
              <a:uFillTx/>
              <a:latin typeface="Source Sans Pro"/>
              <a:ea typeface="Source Sans Pro"/>
              <a:cs typeface="Source Sans Pro"/>
              <a:sym typeface="Source Sans Pro"/>
            </a:endParaRPr>
          </a:p>
        </p:txBody>
      </p:sp>
      <p:pic>
        <p:nvPicPr>
          <p:cNvPr id="696" name="Google Shape;696;p95"/>
          <p:cNvPicPr preferRelativeResize="0"/>
          <p:nvPr/>
        </p:nvPicPr>
        <p:blipFill>
          <a:blip r:embed="rId4">
            <a:alphaModFix/>
          </a:blip>
          <a:stretch>
            <a:fillRect/>
          </a:stretch>
        </p:blipFill>
        <p:spPr>
          <a:xfrm>
            <a:off x="4817925" y="1933350"/>
            <a:ext cx="4326074" cy="2884050"/>
          </a:xfrm>
          <a:prstGeom prst="rect">
            <a:avLst/>
          </a:prstGeom>
          <a:noFill/>
          <a:ln>
            <a:noFill/>
          </a:ln>
        </p:spPr>
      </p:pic>
    </p:spTree>
    <p:extLst>
      <p:ext uri="{BB962C8B-B14F-4D97-AF65-F5344CB8AC3E}">
        <p14:creationId xmlns:p14="http://schemas.microsoft.com/office/powerpoint/2010/main" val="1054164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22"/>
        <p:cNvGrpSpPr/>
        <p:nvPr/>
      </p:nvGrpSpPr>
      <p:grpSpPr>
        <a:xfrm>
          <a:off x="0" y="0"/>
          <a:ext cx="0" cy="0"/>
          <a:chOff x="0" y="0"/>
          <a:chExt cx="0" cy="0"/>
        </a:xfrm>
      </p:grpSpPr>
      <p:sp>
        <p:nvSpPr>
          <p:cNvPr id="723" name="Google Shape;723;p98"/>
          <p:cNvSpPr txBox="1"/>
          <p:nvPr/>
        </p:nvSpPr>
        <p:spPr>
          <a:xfrm>
            <a:off x="128350" y="66676"/>
            <a:ext cx="8629800" cy="645900"/>
          </a:xfrm>
          <a:prstGeom prst="rect">
            <a:avLst/>
          </a:prstGeom>
          <a:noFill/>
          <a:ln>
            <a:noFill/>
          </a:ln>
        </p:spPr>
        <p:txBody>
          <a:bodyPr spcFirstLastPara="1" wrap="square" lIns="91426" tIns="91426" rIns="91426" bIns="91426" anchor="t" anchorCtr="0">
            <a:noAutofit/>
          </a:bodyPr>
          <a:lstStyle/>
          <a:p>
            <a:pPr>
              <a:buClr>
                <a:schemeClr val="lt1"/>
              </a:buClr>
              <a:buSzPts val="2800"/>
            </a:pPr>
            <a:r>
              <a:rPr lang="en" sz="2800" u="sng">
                <a:solidFill>
                  <a:schemeClr val="lt1"/>
                </a:solidFill>
                <a:latin typeface="Montserrat"/>
                <a:ea typeface="Montserrat"/>
                <a:cs typeface="Montserrat"/>
                <a:sym typeface="Montserrat"/>
              </a:rPr>
              <a:t>Drone certifications in Kazakhstan</a:t>
            </a:r>
            <a:endParaRPr sz="2800">
              <a:solidFill>
                <a:schemeClr val="lt1"/>
              </a:solidFill>
              <a:latin typeface="Georgia"/>
              <a:ea typeface="Georgia"/>
              <a:cs typeface="Georgia"/>
              <a:sym typeface="Georgia"/>
            </a:endParaRPr>
          </a:p>
        </p:txBody>
      </p:sp>
      <p:sp>
        <p:nvSpPr>
          <p:cNvPr id="724" name="Google Shape;724;p98"/>
          <p:cNvSpPr txBox="1"/>
          <p:nvPr/>
        </p:nvSpPr>
        <p:spPr>
          <a:xfrm>
            <a:off x="6371140" y="5224486"/>
            <a:ext cx="2526900" cy="261300"/>
          </a:xfrm>
          <a:prstGeom prst="rect">
            <a:avLst/>
          </a:prstGeom>
          <a:noFill/>
          <a:ln>
            <a:noFill/>
          </a:ln>
        </p:spPr>
        <p:txBody>
          <a:bodyPr spcFirstLastPara="1" wrap="square" lIns="91426" tIns="91426" rIns="91426" bIns="91426" anchor="t" anchorCtr="0">
            <a:noAutofit/>
          </a:bodyPr>
          <a:lstStyle/>
          <a:p>
            <a:pPr algn="r">
              <a:buClr>
                <a:srgbClr val="FFFFFF"/>
              </a:buClr>
              <a:buSzPts val="1600"/>
            </a:pPr>
            <a:r>
              <a:rPr lang="en" sz="1600">
                <a:solidFill>
                  <a:srgbClr val="FFFFFF"/>
                </a:solidFill>
                <a:latin typeface="Montserrat"/>
                <a:ea typeface="Montserrat"/>
                <a:cs typeface="Montserrat"/>
                <a:sym typeface="Montserrat"/>
              </a:rPr>
              <a:t>@unicefinnovate</a:t>
            </a:r>
            <a:endParaRPr sz="1600">
              <a:solidFill>
                <a:srgbClr val="FFFFFF"/>
              </a:solidFill>
              <a:latin typeface="Montserrat"/>
              <a:ea typeface="Montserrat"/>
              <a:cs typeface="Montserrat"/>
              <a:sym typeface="Montserrat"/>
            </a:endParaRPr>
          </a:p>
        </p:txBody>
      </p:sp>
      <p:sp>
        <p:nvSpPr>
          <p:cNvPr id="725" name="Google Shape;725;p98"/>
          <p:cNvSpPr txBox="1"/>
          <p:nvPr/>
        </p:nvSpPr>
        <p:spPr>
          <a:xfrm>
            <a:off x="128350" y="5247346"/>
            <a:ext cx="2526900" cy="261300"/>
          </a:xfrm>
          <a:prstGeom prst="rect">
            <a:avLst/>
          </a:prstGeom>
          <a:noFill/>
          <a:ln>
            <a:noFill/>
          </a:ln>
        </p:spPr>
        <p:txBody>
          <a:bodyPr spcFirstLastPara="1" wrap="square" lIns="91426" tIns="91426" rIns="91426" bIns="91426" anchor="t" anchorCtr="0">
            <a:noAutofit/>
          </a:bodyPr>
          <a:lstStyle/>
          <a:p>
            <a:pPr>
              <a:buClr>
                <a:srgbClr val="FFFFFF"/>
              </a:buClr>
              <a:buSzPts val="1600"/>
            </a:pPr>
            <a:r>
              <a:rPr lang="en" sz="1600">
                <a:solidFill>
                  <a:srgbClr val="FFFFFF"/>
                </a:solidFill>
                <a:latin typeface="Montserrat"/>
                <a:ea typeface="Montserrat"/>
                <a:cs typeface="Montserrat"/>
                <a:sym typeface="Montserrat"/>
              </a:rPr>
              <a:t>UNICEF</a:t>
            </a:r>
            <a:r>
              <a:rPr lang="en" sz="1600" b="1">
                <a:solidFill>
                  <a:srgbClr val="FFFFFF"/>
                </a:solidFill>
                <a:latin typeface="Montserrat"/>
                <a:ea typeface="Montserrat"/>
                <a:cs typeface="Montserrat"/>
                <a:sym typeface="Montserrat"/>
              </a:rPr>
              <a:t>INNOVATION</a:t>
            </a:r>
            <a:endParaRPr/>
          </a:p>
        </p:txBody>
      </p:sp>
      <p:sp>
        <p:nvSpPr>
          <p:cNvPr id="726" name="Google Shape;726;p98"/>
          <p:cNvSpPr txBox="1"/>
          <p:nvPr/>
        </p:nvSpPr>
        <p:spPr>
          <a:xfrm>
            <a:off x="128350" y="721676"/>
            <a:ext cx="9015649" cy="781200"/>
          </a:xfrm>
          <a:prstGeom prst="rect">
            <a:avLst/>
          </a:prstGeom>
          <a:noFill/>
          <a:ln>
            <a:noFill/>
          </a:ln>
        </p:spPr>
        <p:txBody>
          <a:bodyPr spcFirstLastPara="1" wrap="square" lIns="91426" tIns="91426" rIns="91426" bIns="91426" anchor="t" anchorCtr="0">
            <a:noAutofit/>
          </a:bodyPr>
          <a:lstStyle/>
          <a:p>
            <a:r>
              <a:rPr lang="en" sz="2000" b="1" dirty="0">
                <a:solidFill>
                  <a:schemeClr val="lt1"/>
                </a:solidFill>
                <a:latin typeface="Montserrat"/>
                <a:ea typeface="Montserrat"/>
                <a:cs typeface="Montserrat"/>
                <a:sym typeface="Montserrat"/>
              </a:rPr>
              <a:t>Drone accomplishments are recorded on an immutable </a:t>
            </a:r>
            <a:r>
              <a:rPr lang="en" sz="2000" b="1" dirty="0">
                <a:solidFill>
                  <a:schemeClr val="accent6"/>
                </a:solidFill>
                <a:latin typeface="Montserrat"/>
                <a:ea typeface="Montserrat"/>
                <a:cs typeface="Montserrat"/>
                <a:sym typeface="Montserrat"/>
              </a:rPr>
              <a:t>blockchain</a:t>
            </a:r>
            <a:endParaRPr dirty="0">
              <a:solidFill>
                <a:schemeClr val="accent6"/>
              </a:solidFill>
            </a:endParaRPr>
          </a:p>
        </p:txBody>
      </p:sp>
      <p:pic>
        <p:nvPicPr>
          <p:cNvPr id="727" name="Google Shape;727;p98"/>
          <p:cNvPicPr preferRelativeResize="0"/>
          <p:nvPr/>
        </p:nvPicPr>
        <p:blipFill>
          <a:blip r:embed="rId3">
            <a:alphaModFix/>
          </a:blip>
          <a:stretch>
            <a:fillRect/>
          </a:stretch>
        </p:blipFill>
        <p:spPr>
          <a:xfrm>
            <a:off x="0" y="1283700"/>
            <a:ext cx="5930422" cy="3852426"/>
          </a:xfrm>
          <a:prstGeom prst="rect">
            <a:avLst/>
          </a:prstGeom>
          <a:noFill/>
          <a:ln>
            <a:noFill/>
          </a:ln>
        </p:spPr>
      </p:pic>
      <p:pic>
        <p:nvPicPr>
          <p:cNvPr id="728" name="Google Shape;728;p98"/>
          <p:cNvPicPr preferRelativeResize="0"/>
          <p:nvPr/>
        </p:nvPicPr>
        <p:blipFill>
          <a:blip r:embed="rId4">
            <a:alphaModFix/>
          </a:blip>
          <a:stretch>
            <a:fillRect/>
          </a:stretch>
        </p:blipFill>
        <p:spPr>
          <a:xfrm>
            <a:off x="3509425" y="1283701"/>
            <a:ext cx="5634574" cy="2835701"/>
          </a:xfrm>
          <a:prstGeom prst="rect">
            <a:avLst/>
          </a:prstGeom>
          <a:noFill/>
          <a:ln>
            <a:noFill/>
          </a:ln>
        </p:spPr>
      </p:pic>
      <p:pic>
        <p:nvPicPr>
          <p:cNvPr id="729" name="Google Shape;729;p98"/>
          <p:cNvPicPr preferRelativeResize="0"/>
          <p:nvPr/>
        </p:nvPicPr>
        <p:blipFill>
          <a:blip r:embed="rId5">
            <a:alphaModFix/>
          </a:blip>
          <a:stretch>
            <a:fillRect/>
          </a:stretch>
        </p:blipFill>
        <p:spPr>
          <a:xfrm>
            <a:off x="5930425" y="3202826"/>
            <a:ext cx="3213576" cy="1945809"/>
          </a:xfrm>
          <a:prstGeom prst="rect">
            <a:avLst/>
          </a:prstGeom>
          <a:noFill/>
          <a:ln>
            <a:noFill/>
          </a:ln>
        </p:spPr>
      </p:pic>
      <p:sp>
        <p:nvSpPr>
          <p:cNvPr id="730" name="Google Shape;730;p98"/>
          <p:cNvSpPr txBox="1"/>
          <p:nvPr/>
        </p:nvSpPr>
        <p:spPr>
          <a:xfrm>
            <a:off x="3533776" y="2224826"/>
            <a:ext cx="3000000" cy="3000000"/>
          </a:xfrm>
          <a:prstGeom prst="rect">
            <a:avLst/>
          </a:prstGeom>
          <a:noFill/>
          <a:ln>
            <a:noFill/>
          </a:ln>
        </p:spPr>
        <p:txBody>
          <a:bodyPr spcFirstLastPara="1" wrap="square" lIns="91426" tIns="91426" rIns="91426" bIns="91426" anchor="t" anchorCtr="0">
            <a:noAutofit/>
          </a:bodyPr>
          <a:lstStyle/>
          <a:p>
            <a:r>
              <a:rPr lang="en" sz="1100" u="sng">
                <a:solidFill>
                  <a:srgbClr val="0000FF"/>
                </a:solidFill>
                <a:latin typeface="Montserrat"/>
                <a:ea typeface="Montserrat"/>
                <a:cs typeface="Montserrat"/>
                <a:sym typeface="Montserrat"/>
                <a:hlinkClick r:id="rId6"/>
              </a:rPr>
              <a:t>http://certificates.dignity.network/)</a:t>
            </a:r>
            <a:endParaRPr>
              <a:solidFill>
                <a:srgbClr val="0000FF"/>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68"/>
        <p:cNvGrpSpPr/>
        <p:nvPr/>
      </p:nvGrpSpPr>
      <p:grpSpPr>
        <a:xfrm>
          <a:off x="0" y="0"/>
          <a:ext cx="0" cy="0"/>
          <a:chOff x="0" y="0"/>
          <a:chExt cx="0" cy="0"/>
        </a:xfrm>
      </p:grpSpPr>
      <p:sp>
        <p:nvSpPr>
          <p:cNvPr id="769" name="Google Shape;769;p101"/>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770" name="Google Shape;770;p101"/>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771;p101"/>
          <p:cNvSpPr txBox="1"/>
          <p:nvPr/>
        </p:nvSpPr>
        <p:spPr>
          <a:xfrm>
            <a:off x="282525" y="331484"/>
            <a:ext cx="8615400" cy="3000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FFFF00"/>
                </a:solidFill>
                <a:effectLst/>
                <a:uLnTx/>
                <a:uFillTx/>
                <a:latin typeface="Montserrat"/>
                <a:ea typeface="Montserrat"/>
                <a:cs typeface="Montserrat"/>
                <a:sym typeface="Montserrat"/>
              </a:rPr>
              <a:t>Final reflections</a:t>
            </a:r>
            <a:endParaRPr kumimoji="0" sz="3000" b="1" i="0" u="none" strike="noStrike" kern="0" cap="none" spc="0" normalizeH="0" baseline="0" noProof="0" dirty="0">
              <a:ln>
                <a:noFill/>
              </a:ln>
              <a:solidFill>
                <a:srgbClr val="FFFF00"/>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dirty="0">
              <a:ln>
                <a:noFill/>
              </a:ln>
              <a:solidFill>
                <a:srgbClr val="FFFF00"/>
              </a:solidFill>
              <a:effectLst/>
              <a:uLnTx/>
              <a:uFillTx/>
              <a:latin typeface="Montserrat"/>
              <a:ea typeface="Montserrat"/>
              <a:cs typeface="Montserrat"/>
              <a:sym typeface="Montserrat"/>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 sz="2400" b="0" i="0" u="none" strike="noStrike" kern="0" cap="none" spc="0" normalizeH="0" baseline="0" noProof="0" dirty="0">
                <a:ln>
                  <a:noFill/>
                </a:ln>
                <a:solidFill>
                  <a:srgbClr val="FFFFFF"/>
                </a:solidFill>
                <a:effectLst/>
                <a:uLnTx/>
                <a:uFillTx/>
                <a:latin typeface="Montserrat"/>
                <a:ea typeface="Montserrat"/>
                <a:cs typeface="Montserrat"/>
                <a:sym typeface="Montserrat"/>
              </a:rPr>
              <a:t>Drone corridors as an accelerator: </a:t>
            </a:r>
          </a:p>
          <a:p>
            <a:pPr marL="342900" marR="0" lvl="0" indent="-342900" algn="l" defTabSz="914400" rtl="0" eaLnBrk="1" fontAlgn="auto" latinLnBrk="0" hangingPunct="1">
              <a:lnSpc>
                <a:spcPct val="100000"/>
              </a:lnSpc>
              <a:spcBef>
                <a:spcPts val="0"/>
              </a:spcBef>
              <a:spcAft>
                <a:spcPts val="0"/>
              </a:spcAft>
              <a:buClr>
                <a:srgbClr val="000000"/>
              </a:buClr>
              <a:buSzTx/>
              <a:buFontTx/>
              <a:buChar char="-"/>
              <a:tabLst/>
              <a:defRPr/>
            </a:pPr>
            <a:endParaRPr lang="en" sz="2400" dirty="0">
              <a:solidFill>
                <a:srgbClr val="FFFFFF"/>
              </a:solidFill>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rPr>
              <a:t>From </a:t>
            </a:r>
            <a:r>
              <a:rPr kumimoji="0" lang="en" sz="2000" b="1" i="0" u="none" strike="noStrike" kern="0" cap="none" spc="0" normalizeH="0" baseline="0" noProof="0" dirty="0">
                <a:ln>
                  <a:noFill/>
                </a:ln>
                <a:solidFill>
                  <a:schemeClr val="accent6"/>
                </a:solidFill>
                <a:effectLst/>
                <a:uLnTx/>
                <a:uFillTx/>
                <a:latin typeface="Montserrat"/>
                <a:ea typeface="Montserrat"/>
                <a:cs typeface="Montserrat"/>
                <a:sym typeface="Montserrat"/>
              </a:rPr>
              <a:t>experimentation areas to a sandbox </a:t>
            </a:r>
            <a:r>
              <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rPr>
              <a:t>for UNICEF, partners and CAA to ensure providers are technically, operationally and logistically ready to conduct flights.</a:t>
            </a:r>
          </a:p>
          <a:p>
            <a:pPr marL="342900" marR="0" lvl="0" indent="-342900" algn="just"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lang="en" sz="2000" dirty="0">
              <a:solidFill>
                <a:srgbClr val="FFFFFF"/>
              </a:solidFill>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 sz="2000" b="1" i="0" u="none" strike="noStrike" kern="0" cap="none" spc="0" normalizeH="0" baseline="0" noProof="0" dirty="0">
                <a:ln>
                  <a:noFill/>
                </a:ln>
                <a:solidFill>
                  <a:schemeClr val="accent6"/>
                </a:solidFill>
                <a:effectLst/>
                <a:uLnTx/>
                <a:uFillTx/>
                <a:latin typeface="Montserrat"/>
                <a:ea typeface="Montserrat"/>
                <a:cs typeface="Montserrat"/>
                <a:sym typeface="Montserrat"/>
              </a:rPr>
              <a:t>Hubs for learning about UAS technology and regulations</a:t>
            </a:r>
            <a:r>
              <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rPr>
              <a:t>: </a:t>
            </a:r>
            <a:r>
              <a:rPr lang="en" sz="2000" dirty="0">
                <a:solidFill>
                  <a:srgbClr val="FFFFFF"/>
                </a:solidFill>
                <a:latin typeface="Montserrat"/>
                <a:ea typeface="Montserrat"/>
                <a:cs typeface="Montserrat"/>
                <a:sym typeface="Montserrat"/>
              </a:rPr>
              <a:t>A </a:t>
            </a:r>
            <a:r>
              <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rPr>
              <a:t>safe space for governments to test services, regulatory frameworks, </a:t>
            </a:r>
            <a:r>
              <a:rPr lang="en" sz="2000" dirty="0">
                <a:solidFill>
                  <a:srgbClr val="FFFFFF"/>
                </a:solidFill>
                <a:latin typeface="Montserrat"/>
                <a:ea typeface="Montserrat"/>
                <a:cs typeface="Montserrat"/>
                <a:sym typeface="Montserrat"/>
              </a:rPr>
              <a:t>and create</a:t>
            </a:r>
            <a:r>
              <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rPr>
              <a:t> opportunities for knowledge transfer.</a:t>
            </a:r>
          </a:p>
          <a:p>
            <a:pPr marL="342900" marR="0" lvl="0" indent="-342900" algn="just"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lang="en" sz="2000" dirty="0">
              <a:solidFill>
                <a:srgbClr val="FFFFFF"/>
              </a:solidFill>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 sz="2000" b="1" dirty="0">
                <a:solidFill>
                  <a:schemeClr val="accent6"/>
                </a:solidFill>
                <a:latin typeface="Montserrat"/>
                <a:ea typeface="Montserrat"/>
                <a:cs typeface="Montserrat"/>
                <a:sym typeface="Montserrat"/>
              </a:rPr>
              <a:t>Build local capacity: </a:t>
            </a:r>
            <a:r>
              <a:rPr lang="en" sz="2000" dirty="0">
                <a:solidFill>
                  <a:srgbClr val="FFFFFF"/>
                </a:solidFill>
                <a:latin typeface="Montserrat"/>
                <a:ea typeface="Montserrat"/>
                <a:cs typeface="Montserrat"/>
                <a:sym typeface="Montserrat"/>
              </a:rPr>
              <a:t>Skills for operators + (transnational) certifications.</a:t>
            </a:r>
            <a:endPar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rgbClr val="000000"/>
              </a:buClr>
              <a:buSzTx/>
              <a:buFontTx/>
              <a:buChar char="-"/>
              <a:tabLst/>
              <a:defRPr/>
            </a:pPr>
            <a:endPar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rgbClr val="000000"/>
              </a:buClr>
              <a:buSzTx/>
              <a:buFontTx/>
              <a:buChar char="-"/>
              <a:tabLst/>
              <a:defRPr/>
            </a:pPr>
            <a:endPar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rgbClr val="000000"/>
              </a:buClr>
              <a:buSzTx/>
              <a:buFontTx/>
              <a:buChar char="-"/>
              <a:tabLst/>
              <a:defRPr/>
            </a:pPr>
            <a:endPar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2146381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1"/>
        <p:cNvGrpSpPr/>
        <p:nvPr/>
      </p:nvGrpSpPr>
      <p:grpSpPr>
        <a:xfrm>
          <a:off x="0" y="0"/>
          <a:ext cx="0" cy="0"/>
          <a:chOff x="0" y="0"/>
          <a:chExt cx="0" cy="0"/>
        </a:xfrm>
      </p:grpSpPr>
      <p:sp>
        <p:nvSpPr>
          <p:cNvPr id="2534" name="Google Shape;2534;p449"/>
          <p:cNvSpPr/>
          <p:nvPr/>
        </p:nvSpPr>
        <p:spPr>
          <a:xfrm>
            <a:off x="3721100" y="0"/>
            <a:ext cx="5930898" cy="5724000"/>
          </a:xfrm>
          <a:prstGeom prst="rect">
            <a:avLst/>
          </a:prstGeom>
          <a:solidFill>
            <a:srgbClr val="F3F3F3"/>
          </a:solidFill>
          <a:ln>
            <a:noFill/>
          </a:ln>
        </p:spPr>
        <p:txBody>
          <a:bodyPr spcFirstLastPara="1" wrap="square" lIns="91426" tIns="91426" rIns="91426" bIns="91426" anchor="ctr" anchorCtr="0">
            <a:noAutofit/>
          </a:bodyPr>
          <a:lstStyle/>
          <a:p>
            <a:pPr defTabSz="914391"/>
            <a:endParaRPr dirty="0"/>
          </a:p>
        </p:txBody>
      </p:sp>
      <p:graphicFrame>
        <p:nvGraphicFramePr>
          <p:cNvPr id="2536" name="Google Shape;2536;p449"/>
          <p:cNvGraphicFramePr/>
          <p:nvPr/>
        </p:nvGraphicFramePr>
        <p:xfrm>
          <a:off x="3657600" y="1081088"/>
          <a:ext cx="5029200" cy="611632"/>
        </p:xfrm>
        <a:graphic>
          <a:graphicData uri="http://schemas.openxmlformats.org/drawingml/2006/table">
            <a:tbl>
              <a:tblPr>
                <a:noFill/>
              </a:tblPr>
              <a:tblGrid>
                <a:gridCol w="1262550">
                  <a:extLst>
                    <a:ext uri="{9D8B030D-6E8A-4147-A177-3AD203B41FA5}">
                      <a16:colId xmlns:a16="http://schemas.microsoft.com/office/drawing/2014/main" val="20000"/>
                    </a:ext>
                  </a:extLst>
                </a:gridCol>
                <a:gridCol w="3766650">
                  <a:extLst>
                    <a:ext uri="{9D8B030D-6E8A-4147-A177-3AD203B41FA5}">
                      <a16:colId xmlns:a16="http://schemas.microsoft.com/office/drawing/2014/main" val="20001"/>
                    </a:ext>
                  </a:extLst>
                </a:gridCol>
              </a:tblGrid>
              <a:tr h="611632">
                <a:tc>
                  <a:txBody>
                    <a:bodyPr/>
                    <a:lstStyle/>
                    <a:p>
                      <a:pPr marL="0" lvl="0" indent="0" algn="r" rtl="0">
                        <a:lnSpc>
                          <a:spcPct val="115000"/>
                        </a:lnSpc>
                        <a:spcBef>
                          <a:spcPts val="0"/>
                        </a:spcBef>
                        <a:spcAft>
                          <a:spcPts val="1100"/>
                        </a:spcAft>
                        <a:buNone/>
                      </a:pPr>
                      <a:r>
                        <a:rPr lang="en" sz="3000" b="1">
                          <a:solidFill>
                            <a:srgbClr val="00638E"/>
                          </a:solidFill>
                          <a:latin typeface="Source Sans Pro"/>
                          <a:ea typeface="Source Sans Pro"/>
                          <a:cs typeface="Source Sans Pro"/>
                          <a:sym typeface="Source Sans Pro"/>
                        </a:rPr>
                        <a:t>1bn</a:t>
                      </a:r>
                      <a:endParaRPr sz="3000" b="1">
                        <a:solidFill>
                          <a:srgbClr val="00638E"/>
                        </a:solidFill>
                        <a:latin typeface="Source Sans Pro"/>
                        <a:ea typeface="Source Sans Pro"/>
                        <a:cs typeface="Source Sans Pro"/>
                        <a:sym typeface="Source Sans Pro"/>
                      </a:endParaRPr>
                    </a:p>
                  </a:txBody>
                  <a:tcPr marL="0" marR="22860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100"/>
                        </a:spcAft>
                        <a:buNone/>
                      </a:pPr>
                      <a:r>
                        <a:rPr lang="en" sz="1800">
                          <a:solidFill>
                            <a:schemeClr val="dk1"/>
                          </a:solidFill>
                          <a:latin typeface="Source Sans Pro"/>
                          <a:ea typeface="Source Sans Pro"/>
                          <a:cs typeface="Source Sans Pro"/>
                          <a:sym typeface="Source Sans Pro"/>
                        </a:rPr>
                        <a:t>people live 2km or more from an accessible road</a:t>
                      </a:r>
                      <a:endParaRPr sz="1800">
                        <a:solidFill>
                          <a:schemeClr val="dk1"/>
                        </a:solidFill>
                        <a:latin typeface="Source Sans Pro"/>
                        <a:ea typeface="Source Sans Pro"/>
                        <a:cs typeface="Source Sans Pro"/>
                        <a:sym typeface="Source Sans Pr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538" name="Google Shape;2538;p449"/>
          <p:cNvGraphicFramePr/>
          <p:nvPr/>
        </p:nvGraphicFramePr>
        <p:xfrm>
          <a:off x="3657600" y="1896512"/>
          <a:ext cx="5029200" cy="1575108"/>
        </p:xfrm>
        <a:graphic>
          <a:graphicData uri="http://schemas.openxmlformats.org/drawingml/2006/table">
            <a:tbl>
              <a:tblPr>
                <a:noFill/>
              </a:tblPr>
              <a:tblGrid>
                <a:gridCol w="1262550">
                  <a:extLst>
                    <a:ext uri="{9D8B030D-6E8A-4147-A177-3AD203B41FA5}">
                      <a16:colId xmlns:a16="http://schemas.microsoft.com/office/drawing/2014/main" val="20000"/>
                    </a:ext>
                  </a:extLst>
                </a:gridCol>
                <a:gridCol w="3766650">
                  <a:extLst>
                    <a:ext uri="{9D8B030D-6E8A-4147-A177-3AD203B41FA5}">
                      <a16:colId xmlns:a16="http://schemas.microsoft.com/office/drawing/2014/main" val="20001"/>
                    </a:ext>
                  </a:extLst>
                </a:gridCol>
              </a:tblGrid>
              <a:tr h="787554">
                <a:tc>
                  <a:txBody>
                    <a:bodyPr/>
                    <a:lstStyle/>
                    <a:p>
                      <a:pPr marL="0" lvl="0" indent="0" algn="r" rtl="0">
                        <a:lnSpc>
                          <a:spcPct val="115000"/>
                        </a:lnSpc>
                        <a:spcBef>
                          <a:spcPts val="0"/>
                        </a:spcBef>
                        <a:spcAft>
                          <a:spcPts val="1100"/>
                        </a:spcAft>
                        <a:buNone/>
                      </a:pPr>
                      <a:r>
                        <a:rPr lang="en" sz="3000" b="1">
                          <a:solidFill>
                            <a:srgbClr val="00638E"/>
                          </a:solidFill>
                          <a:latin typeface="Source Sans Pro"/>
                          <a:ea typeface="Source Sans Pro"/>
                          <a:cs typeface="Source Sans Pro"/>
                          <a:sym typeface="Source Sans Pro"/>
                        </a:rPr>
                        <a:t>50%</a:t>
                      </a:r>
                      <a:endParaRPr sz="3000" b="1">
                        <a:solidFill>
                          <a:srgbClr val="00638E"/>
                        </a:solidFill>
                        <a:latin typeface="Source Sans Pro"/>
                        <a:ea typeface="Source Sans Pro"/>
                        <a:cs typeface="Source Sans Pro"/>
                        <a:sym typeface="Source Sans Pro"/>
                      </a:endParaRPr>
                    </a:p>
                  </a:txBody>
                  <a:tcPr marL="0" marR="22860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100"/>
                        </a:spcAft>
                        <a:buNone/>
                      </a:pPr>
                      <a:r>
                        <a:rPr lang="en" sz="1800">
                          <a:solidFill>
                            <a:schemeClr val="dk1"/>
                          </a:solidFill>
                          <a:latin typeface="Source Sans Pro"/>
                          <a:ea typeface="Source Sans Pro"/>
                          <a:cs typeface="Source Sans Pro"/>
                          <a:sym typeface="Source Sans Pro"/>
                        </a:rPr>
                        <a:t>of the world’s children rely on vaccines from UNICEF</a:t>
                      </a:r>
                      <a:endParaRPr sz="1800">
                        <a:solidFill>
                          <a:schemeClr val="dk1"/>
                        </a:solidFill>
                        <a:latin typeface="Source Sans Pro"/>
                        <a:ea typeface="Source Sans Pro"/>
                        <a:cs typeface="Source Sans Pro"/>
                        <a:sym typeface="Source Sans Pr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787554">
                <a:tc>
                  <a:txBody>
                    <a:bodyPr/>
                    <a:lstStyle/>
                    <a:p>
                      <a:pPr marL="0" lvl="0" indent="0" algn="r" rtl="0">
                        <a:lnSpc>
                          <a:spcPct val="115000"/>
                        </a:lnSpc>
                        <a:spcBef>
                          <a:spcPts val="0"/>
                        </a:spcBef>
                        <a:spcAft>
                          <a:spcPts val="1100"/>
                        </a:spcAft>
                        <a:buNone/>
                      </a:pPr>
                      <a:r>
                        <a:rPr lang="en" sz="3000" b="1">
                          <a:solidFill>
                            <a:srgbClr val="00638E"/>
                          </a:solidFill>
                          <a:latin typeface="Source Sans Pro"/>
                          <a:ea typeface="Source Sans Pro"/>
                          <a:cs typeface="Source Sans Pro"/>
                          <a:sym typeface="Source Sans Pro"/>
                        </a:rPr>
                        <a:t>20m</a:t>
                      </a:r>
                      <a:endParaRPr sz="3000" b="1">
                        <a:solidFill>
                          <a:srgbClr val="00638E"/>
                        </a:solidFill>
                        <a:latin typeface="Source Sans Pro"/>
                        <a:ea typeface="Source Sans Pro"/>
                        <a:cs typeface="Source Sans Pro"/>
                        <a:sym typeface="Source Sans Pro"/>
                      </a:endParaRPr>
                    </a:p>
                  </a:txBody>
                  <a:tcPr marL="0" marR="22860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100"/>
                        </a:spcAft>
                        <a:buNone/>
                      </a:pPr>
                      <a:r>
                        <a:rPr lang="en" sz="1800" dirty="0">
                          <a:solidFill>
                            <a:schemeClr val="dk1"/>
                          </a:solidFill>
                          <a:latin typeface="Source Sans Pro"/>
                          <a:ea typeface="Source Sans Pro"/>
                          <a:cs typeface="Source Sans Pro"/>
                          <a:sym typeface="Source Sans Pro"/>
                        </a:rPr>
                        <a:t>children do not receive vaccines because they live in remote areas</a:t>
                      </a:r>
                      <a:endParaRPr sz="1800" dirty="0">
                        <a:solidFill>
                          <a:schemeClr val="dk1"/>
                        </a:solidFill>
                        <a:latin typeface="Source Sans Pro"/>
                        <a:ea typeface="Source Sans Pro"/>
                        <a:cs typeface="Source Sans Pro"/>
                        <a:sym typeface="Source Sans Pr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539" name="Google Shape;2539;p449"/>
          <p:cNvGraphicFramePr/>
          <p:nvPr/>
        </p:nvGraphicFramePr>
        <p:xfrm>
          <a:off x="3733800" y="4214664"/>
          <a:ext cx="5029200" cy="611632"/>
        </p:xfrm>
        <a:graphic>
          <a:graphicData uri="http://schemas.openxmlformats.org/drawingml/2006/table">
            <a:tbl>
              <a:tblPr>
                <a:noFill/>
              </a:tblPr>
              <a:tblGrid>
                <a:gridCol w="1262550">
                  <a:extLst>
                    <a:ext uri="{9D8B030D-6E8A-4147-A177-3AD203B41FA5}">
                      <a16:colId xmlns:a16="http://schemas.microsoft.com/office/drawing/2014/main" val="20000"/>
                    </a:ext>
                  </a:extLst>
                </a:gridCol>
                <a:gridCol w="3766650">
                  <a:extLst>
                    <a:ext uri="{9D8B030D-6E8A-4147-A177-3AD203B41FA5}">
                      <a16:colId xmlns:a16="http://schemas.microsoft.com/office/drawing/2014/main" val="20001"/>
                    </a:ext>
                  </a:extLst>
                </a:gridCol>
              </a:tblGrid>
              <a:tr h="611632">
                <a:tc>
                  <a:txBody>
                    <a:bodyPr/>
                    <a:lstStyle/>
                    <a:p>
                      <a:pPr marL="0" lvl="0" indent="0" algn="r" rtl="0">
                        <a:lnSpc>
                          <a:spcPct val="115000"/>
                        </a:lnSpc>
                        <a:spcBef>
                          <a:spcPts val="0"/>
                        </a:spcBef>
                        <a:spcAft>
                          <a:spcPts val="1100"/>
                        </a:spcAft>
                        <a:buNone/>
                      </a:pPr>
                      <a:r>
                        <a:rPr lang="en" sz="3000" b="1">
                          <a:solidFill>
                            <a:srgbClr val="00638E"/>
                          </a:solidFill>
                          <a:latin typeface="Source Sans Pro"/>
                          <a:ea typeface="Source Sans Pro"/>
                          <a:cs typeface="Source Sans Pro"/>
                          <a:sym typeface="Source Sans Pro"/>
                        </a:rPr>
                        <a:t>300+</a:t>
                      </a:r>
                      <a:endParaRPr sz="3000" b="1">
                        <a:solidFill>
                          <a:srgbClr val="00638E"/>
                        </a:solidFill>
                        <a:latin typeface="Source Sans Pro"/>
                        <a:ea typeface="Source Sans Pro"/>
                        <a:cs typeface="Source Sans Pro"/>
                        <a:sym typeface="Source Sans Pro"/>
                      </a:endParaRPr>
                    </a:p>
                  </a:txBody>
                  <a:tcPr marL="0" marR="22860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1100"/>
                        </a:spcAft>
                        <a:buNone/>
                      </a:pPr>
                      <a:r>
                        <a:rPr lang="en" sz="1800" dirty="0">
                          <a:solidFill>
                            <a:schemeClr val="dk1"/>
                          </a:solidFill>
                          <a:latin typeface="Source Sans Pro"/>
                          <a:ea typeface="Source Sans Pro"/>
                          <a:cs typeface="Source Sans Pro"/>
                          <a:sym typeface="Source Sans Pro"/>
                        </a:rPr>
                        <a:t>emergencies responded by UNICEF each year</a:t>
                      </a:r>
                      <a:endParaRPr sz="1800" dirty="0">
                        <a:solidFill>
                          <a:schemeClr val="dk1"/>
                        </a:solidFill>
                        <a:latin typeface="Source Sans Pro"/>
                        <a:ea typeface="Source Sans Pro"/>
                        <a:cs typeface="Source Sans Pro"/>
                        <a:sym typeface="Source Sans Pr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540" name="Google Shape;2540;p449"/>
          <p:cNvSpPr txBox="1"/>
          <p:nvPr/>
        </p:nvSpPr>
        <p:spPr>
          <a:xfrm>
            <a:off x="6371140" y="5148286"/>
            <a:ext cx="2526900" cy="261300"/>
          </a:xfrm>
          <a:prstGeom prst="rect">
            <a:avLst/>
          </a:prstGeom>
          <a:noFill/>
          <a:ln>
            <a:noFill/>
          </a:ln>
        </p:spPr>
        <p:txBody>
          <a:bodyPr spcFirstLastPara="1" wrap="square" lIns="91426" tIns="91426" rIns="91426" bIns="91426" anchor="t" anchorCtr="0">
            <a:noAutofit/>
          </a:bodyPr>
          <a:lstStyle/>
          <a:p>
            <a:pPr algn="r" defTabSz="914391">
              <a:buClr>
                <a:srgbClr val="FFFFFF"/>
              </a:buClr>
              <a:buSzPts val="1600"/>
            </a:pPr>
            <a:r>
              <a:rPr lang="en" sz="1600">
                <a:solidFill>
                  <a:srgbClr val="999999"/>
                </a:solidFill>
                <a:latin typeface="Montserrat"/>
                <a:ea typeface="Montserrat"/>
                <a:cs typeface="Montserrat"/>
                <a:sym typeface="Montserrat"/>
              </a:rPr>
              <a:t>@unicefinnovate</a:t>
            </a:r>
            <a:endParaRPr sz="1600">
              <a:solidFill>
                <a:srgbClr val="999999"/>
              </a:solidFill>
              <a:latin typeface="Montserrat"/>
              <a:ea typeface="Montserrat"/>
              <a:cs typeface="Montserrat"/>
              <a:sym typeface="Montserrat"/>
            </a:endParaRPr>
          </a:p>
        </p:txBody>
      </p:sp>
      <p:sp>
        <p:nvSpPr>
          <p:cNvPr id="2" name="Rectangle 1">
            <a:extLst>
              <a:ext uri="{FF2B5EF4-FFF2-40B4-BE49-F238E27FC236}">
                <a16:creationId xmlns:a16="http://schemas.microsoft.com/office/drawing/2014/main" id="{E8D81709-B878-E541-B53D-F12E308637CA}"/>
              </a:ext>
            </a:extLst>
          </p:cNvPr>
          <p:cNvSpPr/>
          <p:nvPr/>
        </p:nvSpPr>
        <p:spPr>
          <a:xfrm>
            <a:off x="-6350" y="-9143"/>
            <a:ext cx="3721100" cy="5733143"/>
          </a:xfrm>
          <a:prstGeom prst="rect">
            <a:avLst/>
          </a:prstGeom>
          <a:solidFill>
            <a:srgbClr val="03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33" name="Google Shape;2533;p449" descr="vaccine-delivery-rope-cross-river-UN0510.jpg"/>
          <p:cNvPicPr preferRelativeResize="0"/>
          <p:nvPr/>
        </p:nvPicPr>
        <p:blipFill rotWithShape="1">
          <a:blip r:embed="rId3">
            <a:alphaModFix amt="69000"/>
          </a:blip>
          <a:srcRect l="28764" r="16078"/>
          <a:stretch/>
        </p:blipFill>
        <p:spPr>
          <a:xfrm>
            <a:off x="5962" y="0"/>
            <a:ext cx="3727838" cy="5724143"/>
          </a:xfrm>
          <a:prstGeom prst="rect">
            <a:avLst/>
          </a:prstGeom>
          <a:noFill/>
          <a:ln>
            <a:noFill/>
          </a:ln>
        </p:spPr>
      </p:pic>
      <p:sp>
        <p:nvSpPr>
          <p:cNvPr id="2535" name="Google Shape;2535;p449"/>
          <p:cNvSpPr txBox="1"/>
          <p:nvPr/>
        </p:nvSpPr>
        <p:spPr>
          <a:xfrm>
            <a:off x="214526" y="1622950"/>
            <a:ext cx="3227174" cy="3394200"/>
          </a:xfrm>
          <a:prstGeom prst="rect">
            <a:avLst/>
          </a:prstGeom>
          <a:noFill/>
          <a:ln>
            <a:noFill/>
          </a:ln>
        </p:spPr>
        <p:txBody>
          <a:bodyPr spcFirstLastPara="1" wrap="square" lIns="0" tIns="0" rIns="0" bIns="0" anchor="t" anchorCtr="0">
            <a:noAutofit/>
          </a:bodyPr>
          <a:lstStyle/>
          <a:p>
            <a:pPr defTabSz="914391">
              <a:lnSpc>
                <a:spcPct val="90000"/>
              </a:lnSpc>
            </a:pPr>
            <a:r>
              <a:rPr lang="en-US" sz="3000" b="1" dirty="0">
                <a:solidFill>
                  <a:srgbClr val="FFFFFF"/>
                </a:solidFill>
                <a:latin typeface="Montserrat"/>
                <a:ea typeface="Montserrat"/>
                <a:cs typeface="Montserrat"/>
                <a:sym typeface="Montserrat"/>
              </a:rPr>
              <a:t>For every child</a:t>
            </a:r>
          </a:p>
          <a:p>
            <a:pPr defTabSz="914391">
              <a:lnSpc>
                <a:spcPct val="90000"/>
              </a:lnSpc>
            </a:pPr>
            <a:endParaRPr lang="en-US" sz="3000" b="1" dirty="0">
              <a:solidFill>
                <a:srgbClr val="FFFFFF"/>
              </a:solidFill>
              <a:latin typeface="Montserrat"/>
              <a:ea typeface="Montserrat"/>
              <a:cs typeface="Montserrat"/>
              <a:sym typeface="Montserrat"/>
            </a:endParaRPr>
          </a:p>
          <a:p>
            <a:pPr defTabSz="914391">
              <a:lnSpc>
                <a:spcPct val="90000"/>
              </a:lnSpc>
            </a:pPr>
            <a:r>
              <a:rPr lang="en-US" sz="3000" b="1" dirty="0">
                <a:solidFill>
                  <a:srgbClr val="FFFFFF"/>
                </a:solidFill>
                <a:latin typeface="Montserrat"/>
                <a:ea typeface="Montserrat"/>
                <a:cs typeface="Montserrat"/>
                <a:sym typeface="Montserrat"/>
              </a:rPr>
              <a:t>Reaching the hardest to reach</a:t>
            </a:r>
          </a:p>
          <a:p>
            <a:pPr defTabSz="914391">
              <a:lnSpc>
                <a:spcPct val="90000"/>
              </a:lnSpc>
            </a:pPr>
            <a:endParaRPr lang="en-US" sz="3000" b="1" dirty="0">
              <a:solidFill>
                <a:srgbClr val="FFFFFF"/>
              </a:solidFill>
              <a:latin typeface="Montserrat"/>
              <a:ea typeface="Montserrat"/>
              <a:cs typeface="Montserrat"/>
              <a:sym typeface="Montserrat"/>
            </a:endParaRPr>
          </a:p>
          <a:p>
            <a:pPr defTabSz="914391">
              <a:lnSpc>
                <a:spcPct val="90000"/>
              </a:lnSpc>
            </a:pPr>
            <a:endParaRPr sz="3000" b="1" dirty="0">
              <a:solidFill>
                <a:srgbClr val="FFFFFF"/>
              </a:solidFill>
              <a:latin typeface="Montserrat"/>
              <a:ea typeface="Montserrat"/>
              <a:cs typeface="Montserrat"/>
              <a:sym typeface="Montserrat"/>
            </a:endParaRPr>
          </a:p>
          <a:p>
            <a:pPr defTabSz="914391">
              <a:lnSpc>
                <a:spcPct val="90000"/>
              </a:lnSpc>
            </a:pPr>
            <a:r>
              <a:rPr lang="en" sz="3000" b="1" dirty="0">
                <a:solidFill>
                  <a:srgbClr val="FFFFFF"/>
                </a:solidFill>
                <a:latin typeface="Montserrat"/>
                <a:ea typeface="Montserrat"/>
                <a:cs typeface="Montserrat"/>
                <a:sym typeface="Montserrat"/>
              </a:rPr>
              <a:t>Respond to emergencies</a:t>
            </a:r>
            <a:endParaRPr sz="3000" b="1" dirty="0">
              <a:solidFill>
                <a:srgbClr val="FFFFFF"/>
              </a:solidFill>
              <a:latin typeface="Montserrat"/>
              <a:ea typeface="Montserrat"/>
              <a:cs typeface="Montserrat"/>
              <a:sym typeface="Montserrat"/>
            </a:endParaRPr>
          </a:p>
        </p:txBody>
      </p:sp>
      <p:sp>
        <p:nvSpPr>
          <p:cNvPr id="2537" name="Google Shape;2537;p449"/>
          <p:cNvSpPr txBox="1"/>
          <p:nvPr/>
        </p:nvSpPr>
        <p:spPr>
          <a:xfrm>
            <a:off x="338326" y="5341200"/>
            <a:ext cx="2679300" cy="148800"/>
          </a:xfrm>
          <a:prstGeom prst="rect">
            <a:avLst/>
          </a:prstGeom>
          <a:noFill/>
          <a:ln>
            <a:noFill/>
          </a:ln>
        </p:spPr>
        <p:txBody>
          <a:bodyPr spcFirstLastPara="1" wrap="square" lIns="0" tIns="0" rIns="0" bIns="0" anchor="t" anchorCtr="0">
            <a:noAutofit/>
          </a:bodyPr>
          <a:lstStyle/>
          <a:p>
            <a:pPr defTabSz="914391">
              <a:lnSpc>
                <a:spcPct val="115000"/>
              </a:lnSpc>
            </a:pPr>
            <a:r>
              <a:rPr lang="en" sz="900">
                <a:solidFill>
                  <a:srgbClr val="DCDCDC"/>
                </a:solidFill>
                <a:latin typeface="Source Sans Pro"/>
                <a:ea typeface="Source Sans Pro"/>
                <a:cs typeface="Source Sans Pro"/>
                <a:sym typeface="Source Sans Pro"/>
              </a:rPr>
              <a:t>© UNICEF/UN0259819/Chute</a:t>
            </a:r>
            <a:endParaRPr sz="1800" b="1">
              <a:solidFill>
                <a:srgbClr val="DCDCDC"/>
              </a:solidFill>
              <a:latin typeface="Source Sans Pro"/>
              <a:ea typeface="Source Sans Pro"/>
              <a:cs typeface="Source Sans Pro"/>
              <a:sym typeface="Source Sans Pro"/>
            </a:endParaRPr>
          </a:p>
        </p:txBody>
      </p:sp>
      <p:sp>
        <p:nvSpPr>
          <p:cNvPr id="2541" name="Google Shape;2541;p449"/>
          <p:cNvSpPr/>
          <p:nvPr/>
        </p:nvSpPr>
        <p:spPr>
          <a:xfrm>
            <a:off x="383936" y="1001451"/>
            <a:ext cx="495000" cy="104100"/>
          </a:xfrm>
          <a:prstGeom prst="rect">
            <a:avLst/>
          </a:prstGeom>
          <a:solidFill>
            <a:srgbClr val="FFD22E"/>
          </a:solidFill>
          <a:ln>
            <a:noFill/>
          </a:ln>
        </p:spPr>
        <p:txBody>
          <a:bodyPr spcFirstLastPara="1" wrap="square" lIns="91426" tIns="91426" rIns="91426" bIns="91426" anchor="ctr" anchorCtr="0">
            <a:noAutofit/>
          </a:bodyPr>
          <a:lstStyle/>
          <a:p>
            <a:pPr defTabSz="914391">
              <a:buSzPts val="1400"/>
            </a:pPr>
            <a:endParaRPr u="sng"/>
          </a:p>
        </p:txBody>
      </p:sp>
      <p:sp>
        <p:nvSpPr>
          <p:cNvPr id="2542" name="Google Shape;2542;p449"/>
          <p:cNvSpPr txBox="1"/>
          <p:nvPr/>
        </p:nvSpPr>
        <p:spPr>
          <a:xfrm>
            <a:off x="227776" y="253950"/>
            <a:ext cx="7189800" cy="1076700"/>
          </a:xfrm>
          <a:prstGeom prst="rect">
            <a:avLst/>
          </a:prstGeom>
          <a:noFill/>
          <a:ln>
            <a:noFill/>
          </a:ln>
        </p:spPr>
        <p:txBody>
          <a:bodyPr spcFirstLastPara="1" wrap="square" lIns="91426" tIns="91426" rIns="91426" bIns="91426" anchor="t" anchorCtr="0">
            <a:noAutofit/>
          </a:bodyPr>
          <a:lstStyle/>
          <a:p>
            <a:pPr defTabSz="914391">
              <a:buClr>
                <a:srgbClr val="FFFFFF"/>
              </a:buClr>
              <a:buSzPts val="3600"/>
            </a:pPr>
            <a:r>
              <a:rPr lang="en" sz="3600" b="1" dirty="0">
                <a:solidFill>
                  <a:srgbClr val="FFFFFF"/>
                </a:solidFill>
                <a:latin typeface="Montserrat"/>
                <a:ea typeface="Montserrat"/>
                <a:cs typeface="Montserrat"/>
                <a:sym typeface="Montserrat"/>
              </a:rPr>
              <a:t>The need</a:t>
            </a:r>
            <a:endParaRPr dirty="0"/>
          </a:p>
        </p:txBody>
      </p:sp>
    </p:spTree>
    <p:extLst>
      <p:ext uri="{BB962C8B-B14F-4D97-AF65-F5344CB8AC3E}">
        <p14:creationId xmlns:p14="http://schemas.microsoft.com/office/powerpoint/2010/main" val="2520730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68"/>
        <p:cNvGrpSpPr/>
        <p:nvPr/>
      </p:nvGrpSpPr>
      <p:grpSpPr>
        <a:xfrm>
          <a:off x="0" y="0"/>
          <a:ext cx="0" cy="0"/>
          <a:chOff x="0" y="0"/>
          <a:chExt cx="0" cy="0"/>
        </a:xfrm>
      </p:grpSpPr>
      <p:sp>
        <p:nvSpPr>
          <p:cNvPr id="769" name="Google Shape;769;p101"/>
          <p:cNvSpPr txBox="1"/>
          <p:nvPr/>
        </p:nvSpPr>
        <p:spPr>
          <a:xfrm>
            <a:off x="6371140" y="5148286"/>
            <a:ext cx="2526900" cy="2613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770" name="Google Shape;770;p101"/>
          <p:cNvSpPr txBox="1"/>
          <p:nvPr/>
        </p:nvSpPr>
        <p:spPr>
          <a:xfrm>
            <a:off x="128350" y="5171146"/>
            <a:ext cx="2526900" cy="261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Montserrat"/>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 name="Google Shape;771;p101"/>
          <p:cNvSpPr txBox="1"/>
          <p:nvPr/>
        </p:nvSpPr>
        <p:spPr>
          <a:xfrm>
            <a:off x="282525" y="331484"/>
            <a:ext cx="8615400" cy="3000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FFFF00"/>
                </a:solidFill>
                <a:effectLst/>
                <a:uLnTx/>
                <a:uFillTx/>
                <a:latin typeface="Montserrat"/>
                <a:ea typeface="Montserrat"/>
                <a:cs typeface="Montserrat"/>
                <a:sym typeface="Montserrat"/>
              </a:rPr>
              <a:t>Final reflections</a:t>
            </a:r>
            <a:endParaRPr kumimoji="0" sz="3000" b="1" i="0" u="none" strike="noStrike" kern="0" cap="none" spc="0" normalizeH="0" baseline="0" noProof="0" dirty="0">
              <a:ln>
                <a:noFill/>
              </a:ln>
              <a:solidFill>
                <a:srgbClr val="FFFF00"/>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dirty="0">
              <a:ln>
                <a:noFill/>
              </a:ln>
              <a:solidFill>
                <a:srgbClr val="FFFF00"/>
              </a:solidFill>
              <a:effectLst/>
              <a:uLnTx/>
              <a:uFillTx/>
              <a:latin typeface="Montserrat"/>
              <a:ea typeface="Montserrat"/>
              <a:cs typeface="Montserrat"/>
              <a:sym typeface="Montserrat"/>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 sz="2400" b="0" i="0" u="none" strike="noStrike" kern="0" cap="none" spc="0" normalizeH="0" baseline="0" noProof="0" dirty="0">
                <a:ln>
                  <a:noFill/>
                </a:ln>
                <a:solidFill>
                  <a:srgbClr val="FFFFFF"/>
                </a:solidFill>
                <a:effectLst/>
                <a:uLnTx/>
                <a:uFillTx/>
                <a:latin typeface="Montserrat"/>
                <a:ea typeface="Montserrat"/>
                <a:cs typeface="Montserrat"/>
                <a:sym typeface="Montserrat"/>
              </a:rPr>
              <a:t>Business ecosystem: </a:t>
            </a:r>
          </a:p>
          <a:p>
            <a:pPr marL="342900" marR="0" lvl="0" indent="-342900" algn="l" defTabSz="914400" rtl="0" eaLnBrk="1" fontAlgn="auto" latinLnBrk="0" hangingPunct="1">
              <a:lnSpc>
                <a:spcPct val="100000"/>
              </a:lnSpc>
              <a:spcBef>
                <a:spcPts val="0"/>
              </a:spcBef>
              <a:spcAft>
                <a:spcPts val="0"/>
              </a:spcAft>
              <a:buClr>
                <a:srgbClr val="000000"/>
              </a:buClr>
              <a:buSzTx/>
              <a:buFontTx/>
              <a:buChar char="-"/>
              <a:tabLst/>
              <a:defRPr/>
            </a:pPr>
            <a:endParaRPr lang="en" sz="2400" dirty="0">
              <a:solidFill>
                <a:srgbClr val="FFFFFF"/>
              </a:solidFill>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 sz="2000" b="1" i="0" u="none" strike="noStrike" kern="0" cap="none" spc="0" normalizeH="0" baseline="0" noProof="0" dirty="0">
                <a:ln>
                  <a:noFill/>
                </a:ln>
                <a:solidFill>
                  <a:schemeClr val="accent6"/>
                </a:solidFill>
                <a:effectLst/>
                <a:uLnTx/>
                <a:uFillTx/>
                <a:latin typeface="Montserrat"/>
                <a:ea typeface="Montserrat"/>
                <a:cs typeface="Montserrat"/>
                <a:sym typeface="Montserrat"/>
              </a:rPr>
              <a:t>Seed funding </a:t>
            </a:r>
            <a:r>
              <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rPr>
              <a:t>from UNICEF Venture Fund to jump start drones for good local businesses. </a:t>
            </a:r>
          </a:p>
          <a:p>
            <a:pPr marL="342900" marR="0" lvl="0" indent="-342900" algn="just"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lang="en" sz="2000" dirty="0">
              <a:solidFill>
                <a:srgbClr val="FFFFFF"/>
              </a:solidFill>
              <a:latin typeface="Montserrat"/>
              <a:ea typeface="Montserrat"/>
              <a:cs typeface="Montserrat"/>
              <a:sym typeface="Montserrat"/>
            </a:endParaRPr>
          </a:p>
          <a:p>
            <a:pPr marR="0" lvl="0" algn="just" defTabSz="914400" rtl="0" eaLnBrk="1" fontAlgn="auto" latinLnBrk="0" hangingPunct="1">
              <a:lnSpc>
                <a:spcPct val="100000"/>
              </a:lnSpc>
              <a:spcBef>
                <a:spcPts val="0"/>
              </a:spcBef>
              <a:spcAft>
                <a:spcPts val="0"/>
              </a:spcAft>
              <a:buClr>
                <a:schemeClr val="bg1"/>
              </a:buClr>
              <a:buSzTx/>
              <a:tabLst/>
              <a:defRPr/>
            </a:pPr>
            <a:r>
              <a:rPr lang="en" sz="2400" dirty="0">
                <a:solidFill>
                  <a:srgbClr val="FFFFFF"/>
                </a:solidFill>
                <a:latin typeface="Montserrat"/>
                <a:sym typeface="Montserrat"/>
              </a:rPr>
              <a:t>Supply chain:</a:t>
            </a:r>
          </a:p>
          <a:p>
            <a:pPr marR="0" lvl="0" algn="just" defTabSz="914400" rtl="0" eaLnBrk="1" fontAlgn="auto" latinLnBrk="0" hangingPunct="1">
              <a:lnSpc>
                <a:spcPct val="100000"/>
              </a:lnSpc>
              <a:spcBef>
                <a:spcPts val="0"/>
              </a:spcBef>
              <a:spcAft>
                <a:spcPts val="0"/>
              </a:spcAft>
              <a:buClr>
                <a:schemeClr val="bg1"/>
              </a:buClr>
              <a:buSzTx/>
              <a:tabLst/>
              <a:defRPr/>
            </a:pPr>
            <a:endParaRPr lang="en" sz="2400" dirty="0">
              <a:solidFill>
                <a:srgbClr val="FFFFFF"/>
              </a:solidFill>
              <a:latin typeface="Montserrat"/>
              <a:sym typeface="Montserrat"/>
            </a:endParaRPr>
          </a:p>
          <a:p>
            <a:pPr marL="342900" indent="-342900" algn="just">
              <a:buClr>
                <a:schemeClr val="bg1"/>
              </a:buClr>
              <a:buFont typeface="Arial" panose="020B0604020202020204" pitchFamily="34" charset="0"/>
              <a:buChar char="•"/>
              <a:defRPr/>
            </a:pPr>
            <a:r>
              <a:rPr lang="en" sz="2000" dirty="0">
                <a:solidFill>
                  <a:srgbClr val="FFFFFF"/>
                </a:solidFill>
                <a:latin typeface="Montserrat"/>
                <a:sym typeface="Montserrat"/>
              </a:rPr>
              <a:t>Maximize flights / flight time, </a:t>
            </a:r>
            <a:r>
              <a:rPr lang="en" sz="2000" b="1" dirty="0">
                <a:solidFill>
                  <a:srgbClr val="FFFF00"/>
                </a:solidFill>
                <a:latin typeface="Montserrat"/>
                <a:sym typeface="Montserrat"/>
              </a:rPr>
              <a:t>drive down fixed costs</a:t>
            </a:r>
            <a:r>
              <a:rPr lang="en" sz="2000" dirty="0">
                <a:solidFill>
                  <a:srgbClr val="FFFFFF"/>
                </a:solidFill>
                <a:latin typeface="Montserrat"/>
                <a:sym typeface="Montserrat"/>
              </a:rPr>
              <a:t>, layer multiple use cases.</a:t>
            </a:r>
          </a:p>
          <a:p>
            <a:pPr marL="342900" indent="-342900" algn="just">
              <a:buClr>
                <a:schemeClr val="bg1"/>
              </a:buClr>
              <a:buFont typeface="Arial" panose="020B0604020202020204" pitchFamily="34" charset="0"/>
              <a:buChar char="•"/>
              <a:defRPr/>
            </a:pPr>
            <a:endParaRPr lang="en" sz="2000" dirty="0">
              <a:solidFill>
                <a:srgbClr val="FFFFFF"/>
              </a:solidFill>
              <a:latin typeface="Montserrat"/>
              <a:sym typeface="Montserrat"/>
            </a:endParaRPr>
          </a:p>
          <a:p>
            <a:pPr marL="342900" indent="-342900" algn="just">
              <a:buClr>
                <a:schemeClr val="bg1"/>
              </a:buClr>
              <a:buFont typeface="Arial" panose="020B0604020202020204" pitchFamily="34" charset="0"/>
              <a:buChar char="•"/>
              <a:defRPr/>
            </a:pPr>
            <a:r>
              <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rPr>
              <a:t>Work with </a:t>
            </a:r>
            <a:r>
              <a:rPr kumimoji="0" lang="en" sz="2000" b="1" i="0" u="none" strike="noStrike" kern="0" cap="none" spc="0" normalizeH="0" baseline="0" noProof="0" dirty="0">
                <a:ln>
                  <a:noFill/>
                </a:ln>
                <a:solidFill>
                  <a:srgbClr val="FFFF00"/>
                </a:solidFill>
                <a:effectLst/>
                <a:uLnTx/>
                <a:uFillTx/>
                <a:latin typeface="Montserrat"/>
                <a:ea typeface="Montserrat"/>
                <a:cs typeface="Montserrat"/>
                <a:sym typeface="Montserrat"/>
              </a:rPr>
              <a:t>logistic</a:t>
            </a:r>
            <a:r>
              <a:rPr lang="en" sz="2000" b="1" dirty="0">
                <a:solidFill>
                  <a:srgbClr val="FFFF00"/>
                </a:solidFill>
                <a:latin typeface="Montserrat"/>
                <a:ea typeface="Montserrat"/>
                <a:cs typeface="Montserrat"/>
                <a:sym typeface="Montserrat"/>
              </a:rPr>
              <a:t>s management companies </a:t>
            </a:r>
            <a:endParaRPr kumimoji="0" lang="en" sz="2000" b="1" i="0" u="none" strike="noStrike" kern="0" cap="none" spc="0" normalizeH="0" baseline="0" noProof="0" dirty="0">
              <a:ln>
                <a:noFill/>
              </a:ln>
              <a:solidFill>
                <a:srgbClr val="FFFF00"/>
              </a:solidFill>
              <a:effectLst/>
              <a:uLnTx/>
              <a:uFillTx/>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rgbClr val="000000"/>
              </a:buClr>
              <a:buSzTx/>
              <a:buFontTx/>
              <a:buChar char="-"/>
              <a:tabLst/>
              <a:defRPr/>
            </a:pPr>
            <a:endPar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endParaRPr>
          </a:p>
          <a:p>
            <a:pPr marL="342900" marR="0" lvl="0" indent="-342900" algn="just" defTabSz="914400" rtl="0" eaLnBrk="1" fontAlgn="auto" latinLnBrk="0" hangingPunct="1">
              <a:lnSpc>
                <a:spcPct val="100000"/>
              </a:lnSpc>
              <a:spcBef>
                <a:spcPts val="0"/>
              </a:spcBef>
              <a:spcAft>
                <a:spcPts val="0"/>
              </a:spcAft>
              <a:buClr>
                <a:srgbClr val="000000"/>
              </a:buClr>
              <a:buSzTx/>
              <a:buFontTx/>
              <a:buChar char="-"/>
              <a:tabLst/>
              <a:defRPr/>
            </a:pPr>
            <a:endParaRPr kumimoji="0" lang="en" sz="2000" b="0" i="0" u="none" strike="noStrike" kern="0" cap="none" spc="0" normalizeH="0" baseline="0" noProof="0" dirty="0">
              <a:ln>
                <a:noFill/>
              </a:ln>
              <a:solidFill>
                <a:srgbClr val="FFFFFF"/>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1168252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04"/>
          <p:cNvSpPr txBox="1"/>
          <p:nvPr/>
        </p:nvSpPr>
        <p:spPr>
          <a:xfrm>
            <a:off x="296974" y="4421926"/>
            <a:ext cx="8236500" cy="417600"/>
          </a:xfrm>
          <a:prstGeom prst="rect">
            <a:avLst/>
          </a:prstGeom>
          <a:noFill/>
          <a:ln>
            <a:noFill/>
          </a:ln>
        </p:spPr>
        <p:txBody>
          <a:bodyPr spcFirstLastPara="1" wrap="square" lIns="91426" tIns="91426" rIns="91426" bIns="91426" anchor="t" anchorCtr="0">
            <a:noAutofit/>
          </a:bodyPr>
          <a:lstStyle/>
          <a:p>
            <a:pPr>
              <a:lnSpc>
                <a:spcPct val="115000"/>
              </a:lnSpc>
            </a:pPr>
            <a:r>
              <a:rPr lang="en" sz="1800" i="1">
                <a:solidFill>
                  <a:srgbClr val="FFFFFF"/>
                </a:solidFill>
                <a:latin typeface="Georgia"/>
                <a:ea typeface="Georgia"/>
                <a:cs typeface="Georgia"/>
                <a:sym typeface="Georgia"/>
              </a:rPr>
              <a:t>Jaime Archundia (@JaimeArchM)</a:t>
            </a:r>
            <a:endParaRPr sz="1800" i="1">
              <a:solidFill>
                <a:srgbClr val="FFFFFF"/>
              </a:solidFill>
              <a:latin typeface="Georgia"/>
              <a:ea typeface="Georgia"/>
              <a:cs typeface="Georgia"/>
              <a:sym typeface="Georgia"/>
            </a:endParaRPr>
          </a:p>
          <a:p>
            <a:pPr>
              <a:lnSpc>
                <a:spcPct val="115000"/>
              </a:lnSpc>
            </a:pPr>
            <a:r>
              <a:rPr lang="en" sz="1800" i="1">
                <a:solidFill>
                  <a:srgbClr val="FFFFFF"/>
                </a:solidFill>
                <a:latin typeface="Georgia"/>
                <a:ea typeface="Georgia"/>
                <a:cs typeface="Georgia"/>
                <a:sym typeface="Georgia"/>
              </a:rPr>
              <a:t>Drone Lead, UNICEF Innovation</a:t>
            </a:r>
            <a:endParaRPr sz="1800" i="1">
              <a:solidFill>
                <a:srgbClr val="FFFFFF"/>
              </a:solidFill>
              <a:latin typeface="Georgia"/>
              <a:ea typeface="Georgia"/>
              <a:cs typeface="Georgia"/>
              <a:sym typeface="Georgia"/>
            </a:endParaRPr>
          </a:p>
        </p:txBody>
      </p:sp>
      <p:sp>
        <p:nvSpPr>
          <p:cNvPr id="798" name="Google Shape;798;p104"/>
          <p:cNvSpPr txBox="1"/>
          <p:nvPr/>
        </p:nvSpPr>
        <p:spPr>
          <a:xfrm>
            <a:off x="296976" y="5144326"/>
            <a:ext cx="4675500" cy="244200"/>
          </a:xfrm>
          <a:prstGeom prst="rect">
            <a:avLst/>
          </a:prstGeom>
          <a:noFill/>
          <a:ln>
            <a:noFill/>
          </a:ln>
        </p:spPr>
        <p:txBody>
          <a:bodyPr spcFirstLastPara="1" wrap="square" lIns="91426" tIns="91426" rIns="91426" bIns="91426" anchor="ctr" anchorCtr="0">
            <a:noAutofit/>
          </a:bodyPr>
          <a:lstStyle/>
          <a:p>
            <a:pPr>
              <a:lnSpc>
                <a:spcPct val="90000"/>
              </a:lnSpc>
            </a:pPr>
            <a:r>
              <a:rPr lang="en">
                <a:solidFill>
                  <a:srgbClr val="FFD740"/>
                </a:solidFill>
                <a:latin typeface="Montserrat"/>
                <a:ea typeface="Montserrat"/>
                <a:cs typeface="Montserrat"/>
                <a:sym typeface="Montserrat"/>
              </a:rPr>
              <a:t>jarchundia@unicef.org</a:t>
            </a:r>
            <a:endParaRPr>
              <a:solidFill>
                <a:srgbClr val="FFD740"/>
              </a:solidFill>
              <a:latin typeface="Montserrat"/>
              <a:ea typeface="Montserrat"/>
              <a:cs typeface="Montserrat"/>
              <a:sym typeface="Montserrat"/>
            </a:endParaRPr>
          </a:p>
        </p:txBody>
      </p:sp>
      <p:sp>
        <p:nvSpPr>
          <p:cNvPr id="799" name="Google Shape;799;p104"/>
          <p:cNvSpPr txBox="1"/>
          <p:nvPr/>
        </p:nvSpPr>
        <p:spPr>
          <a:xfrm>
            <a:off x="6371140" y="5148286"/>
            <a:ext cx="2526900" cy="261300"/>
          </a:xfrm>
          <a:prstGeom prst="rect">
            <a:avLst/>
          </a:prstGeom>
          <a:noFill/>
          <a:ln>
            <a:noFill/>
          </a:ln>
        </p:spPr>
        <p:txBody>
          <a:bodyPr spcFirstLastPara="1" wrap="square" lIns="91426" tIns="91426" rIns="91426" bIns="91426" anchor="t" anchorCtr="0">
            <a:noAutofit/>
          </a:bodyPr>
          <a:lstStyle/>
          <a:p>
            <a:pPr algn="r">
              <a:buClr>
                <a:srgbClr val="FFFFFF"/>
              </a:buClr>
              <a:buSzPts val="1600"/>
            </a:pPr>
            <a:r>
              <a:rPr lang="en" sz="1600">
                <a:solidFill>
                  <a:srgbClr val="FFFFFF"/>
                </a:solidFill>
                <a:latin typeface="Montserrat"/>
                <a:ea typeface="Montserrat"/>
                <a:cs typeface="Montserrat"/>
                <a:sym typeface="Montserrat"/>
              </a:rPr>
              <a:t>@unicefinnovate</a:t>
            </a:r>
            <a:endParaRPr sz="16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Shape 276"/>
        <p:cNvGrpSpPr/>
        <p:nvPr/>
      </p:nvGrpSpPr>
      <p:grpSpPr>
        <a:xfrm>
          <a:off x="0" y="0"/>
          <a:ext cx="0" cy="0"/>
          <a:chOff x="0" y="0"/>
          <a:chExt cx="0" cy="0"/>
        </a:xfrm>
      </p:grpSpPr>
      <p:pic>
        <p:nvPicPr>
          <p:cNvPr id="14" name="Picture 13">
            <a:extLst>
              <a:ext uri="{FF2B5EF4-FFF2-40B4-BE49-F238E27FC236}">
                <a16:creationId xmlns:a16="http://schemas.microsoft.com/office/drawing/2014/main" id="{61EE7EB2-2804-2A4E-B5E7-B59EBCAC1331}"/>
              </a:ext>
            </a:extLst>
          </p:cNvPr>
          <p:cNvPicPr>
            <a:picLocks noChangeAspect="1"/>
          </p:cNvPicPr>
          <p:nvPr/>
        </p:nvPicPr>
        <p:blipFill rotWithShape="1">
          <a:blip r:embed="rId3" cstate="screen">
            <a:alphaModFix amt="85000"/>
            <a:extLst>
              <a:ext uri="{28A0092B-C50C-407E-A947-70E740481C1C}">
                <a14:useLocalDpi xmlns:a14="http://schemas.microsoft.com/office/drawing/2010/main"/>
              </a:ext>
            </a:extLst>
          </a:blip>
          <a:srcRect l="4445" t="-19" b="-19"/>
          <a:stretch/>
        </p:blipFill>
        <p:spPr>
          <a:xfrm>
            <a:off x="4775202" y="3143250"/>
            <a:ext cx="4368798" cy="2571750"/>
          </a:xfrm>
          <a:prstGeom prst="rect">
            <a:avLst/>
          </a:prstGeom>
        </p:spPr>
      </p:pic>
      <p:sp>
        <p:nvSpPr>
          <p:cNvPr id="8" name="Google Shape;2548;p450">
            <a:extLst>
              <a:ext uri="{FF2B5EF4-FFF2-40B4-BE49-F238E27FC236}">
                <a16:creationId xmlns:a16="http://schemas.microsoft.com/office/drawing/2014/main" id="{2E8CDE17-F614-F847-B9EE-586EC5CCAD35}"/>
              </a:ext>
            </a:extLst>
          </p:cNvPr>
          <p:cNvSpPr/>
          <p:nvPr/>
        </p:nvSpPr>
        <p:spPr>
          <a:xfrm>
            <a:off x="363421" y="592436"/>
            <a:ext cx="495000" cy="104100"/>
          </a:xfrm>
          <a:prstGeom prst="rect">
            <a:avLst/>
          </a:prstGeom>
          <a:solidFill>
            <a:srgbClr val="FFD22E"/>
          </a:solidFill>
          <a:ln>
            <a:noFill/>
          </a:ln>
        </p:spPr>
        <p:txBody>
          <a:bodyPr spcFirstLastPara="1" wrap="square" lIns="91426" tIns="91426" rIns="91426" bIns="91426" anchor="ctr" anchorCtr="0">
            <a:noAutofit/>
          </a:bodyPr>
          <a:lstStyle/>
          <a:p>
            <a:pPr>
              <a:buSzPts val="1400"/>
            </a:pPr>
            <a:endParaRPr u="sng"/>
          </a:p>
        </p:txBody>
      </p:sp>
      <p:sp>
        <p:nvSpPr>
          <p:cNvPr id="9" name="Google Shape;2549;p450">
            <a:extLst>
              <a:ext uri="{FF2B5EF4-FFF2-40B4-BE49-F238E27FC236}">
                <a16:creationId xmlns:a16="http://schemas.microsoft.com/office/drawing/2014/main" id="{99589429-2D29-524A-BF73-7AEE5800858C}"/>
              </a:ext>
            </a:extLst>
          </p:cNvPr>
          <p:cNvSpPr txBox="1"/>
          <p:nvPr/>
        </p:nvSpPr>
        <p:spPr>
          <a:xfrm>
            <a:off x="263076" y="644486"/>
            <a:ext cx="4368798" cy="1040700"/>
          </a:xfrm>
          <a:prstGeom prst="rect">
            <a:avLst/>
          </a:prstGeom>
          <a:noFill/>
          <a:ln>
            <a:noFill/>
          </a:ln>
        </p:spPr>
        <p:txBody>
          <a:bodyPr spcFirstLastPara="1" wrap="square" lIns="91426" tIns="91426" rIns="91426" bIns="91426" anchor="t" anchorCtr="0">
            <a:noAutofit/>
          </a:bodyPr>
          <a:lstStyle/>
          <a:p>
            <a:pPr>
              <a:buClr>
                <a:srgbClr val="FFFFFF"/>
              </a:buClr>
              <a:buSzPts val="2800"/>
            </a:pPr>
            <a:r>
              <a:rPr lang="en-US" sz="2800" u="sng" dirty="0">
                <a:solidFill>
                  <a:srgbClr val="FFFFFF"/>
                </a:solidFill>
                <a:latin typeface="Montserrat"/>
                <a:ea typeface="Montserrat"/>
                <a:cs typeface="Montserrat"/>
                <a:sym typeface="Montserrat"/>
              </a:rPr>
              <a:t>Confluence of 3 cross-cutting technologies:</a:t>
            </a:r>
            <a:endParaRPr sz="2800" u="sng" dirty="0">
              <a:solidFill>
                <a:srgbClr val="FFFFFF"/>
              </a:solidFill>
              <a:latin typeface="Montserrat"/>
              <a:ea typeface="Montserrat"/>
              <a:cs typeface="Montserrat"/>
              <a:sym typeface="Montserrat"/>
            </a:endParaRPr>
          </a:p>
          <a:p>
            <a:pPr>
              <a:buSzPts val="2800"/>
            </a:pPr>
            <a:endParaRPr sz="2800" dirty="0">
              <a:solidFill>
                <a:srgbClr val="FFFFFF"/>
              </a:solidFill>
              <a:latin typeface="Montserrat"/>
              <a:ea typeface="Montserrat"/>
              <a:cs typeface="Montserrat"/>
              <a:sym typeface="Montserrat"/>
            </a:endParaRPr>
          </a:p>
          <a:p>
            <a:pPr marL="285747" indent="-285747">
              <a:buClr>
                <a:srgbClr val="FFFFFF"/>
              </a:buClr>
              <a:buSzPts val="2800"/>
              <a:buFont typeface="Arial"/>
              <a:buChar char="•"/>
            </a:pPr>
            <a:r>
              <a:rPr lang="en-US" sz="2800" dirty="0">
                <a:solidFill>
                  <a:srgbClr val="FFFFFF"/>
                </a:solidFill>
                <a:latin typeface="Montserrat"/>
                <a:ea typeface="Montserrat"/>
                <a:cs typeface="Montserrat"/>
                <a:sym typeface="Montserrat"/>
              </a:rPr>
              <a:t>Machine learning</a:t>
            </a:r>
          </a:p>
          <a:p>
            <a:pPr>
              <a:buClr>
                <a:srgbClr val="FFFFFF"/>
              </a:buClr>
              <a:buSzPts val="2800"/>
            </a:pPr>
            <a:endParaRPr lang="en-US" sz="300" dirty="0">
              <a:solidFill>
                <a:srgbClr val="FFFFFF"/>
              </a:solidFill>
              <a:latin typeface="Montserrat"/>
              <a:ea typeface="Montserrat"/>
              <a:cs typeface="Montserrat"/>
              <a:sym typeface="Montserrat"/>
            </a:endParaRPr>
          </a:p>
          <a:p>
            <a:pPr>
              <a:buClr>
                <a:srgbClr val="FFFFFF"/>
              </a:buClr>
              <a:buSzPts val="2800"/>
            </a:pPr>
            <a:r>
              <a:rPr lang="en-US" sz="2800" dirty="0">
                <a:solidFill>
                  <a:srgbClr val="FFFFFF"/>
                </a:solidFill>
                <a:latin typeface="Montserrat"/>
                <a:ea typeface="Montserrat"/>
                <a:cs typeface="Montserrat"/>
                <a:sym typeface="Montserrat"/>
              </a:rPr>
              <a:t>+</a:t>
            </a:r>
          </a:p>
          <a:p>
            <a:pPr>
              <a:buClr>
                <a:srgbClr val="FFFFFF"/>
              </a:buClr>
              <a:buSzPts val="2800"/>
            </a:pPr>
            <a:endParaRPr lang="en-US" sz="300" dirty="0">
              <a:solidFill>
                <a:srgbClr val="FFFFFF"/>
              </a:solidFill>
              <a:latin typeface="Montserrat"/>
              <a:ea typeface="Montserrat"/>
              <a:cs typeface="Montserrat"/>
              <a:sym typeface="Montserrat"/>
            </a:endParaRPr>
          </a:p>
          <a:p>
            <a:pPr marL="285747" indent="-285747">
              <a:buClr>
                <a:srgbClr val="FFFFFF"/>
              </a:buClr>
              <a:buSzPts val="2800"/>
              <a:buFont typeface="Arial"/>
              <a:buChar char="•"/>
            </a:pPr>
            <a:r>
              <a:rPr lang="en-US" sz="2800" dirty="0">
                <a:solidFill>
                  <a:srgbClr val="FFFFFF"/>
                </a:solidFill>
                <a:latin typeface="Montserrat"/>
                <a:ea typeface="Montserrat"/>
                <a:cs typeface="Montserrat"/>
                <a:sym typeface="Montserrat"/>
              </a:rPr>
              <a:t>Aircraft</a:t>
            </a:r>
            <a:endParaRPr lang="en-US" sz="2800" dirty="0"/>
          </a:p>
          <a:p>
            <a:pPr>
              <a:buClr>
                <a:srgbClr val="FFFFFF"/>
              </a:buClr>
              <a:buSzPts val="2800"/>
            </a:pPr>
            <a:endParaRPr lang="en-US" sz="300" dirty="0">
              <a:solidFill>
                <a:srgbClr val="FFFFFF"/>
              </a:solidFill>
              <a:latin typeface="Montserrat"/>
              <a:ea typeface="Montserrat"/>
              <a:cs typeface="Montserrat"/>
              <a:sym typeface="Montserrat"/>
            </a:endParaRPr>
          </a:p>
          <a:p>
            <a:pPr>
              <a:buClr>
                <a:srgbClr val="FFFFFF"/>
              </a:buClr>
              <a:buSzPts val="2800"/>
            </a:pPr>
            <a:r>
              <a:rPr lang="en-US" sz="2800" dirty="0">
                <a:solidFill>
                  <a:srgbClr val="FFFFFF"/>
                </a:solidFill>
                <a:latin typeface="Montserrat"/>
                <a:ea typeface="Montserrat"/>
                <a:cs typeface="Montserrat"/>
                <a:sym typeface="Montserrat"/>
              </a:rPr>
              <a:t>+</a:t>
            </a:r>
          </a:p>
          <a:p>
            <a:pPr>
              <a:buClr>
                <a:srgbClr val="FFFFFF"/>
              </a:buClr>
              <a:buSzPts val="2800"/>
            </a:pPr>
            <a:endParaRPr lang="en-US" sz="300" dirty="0">
              <a:solidFill>
                <a:srgbClr val="FFFFFF"/>
              </a:solidFill>
              <a:latin typeface="Montserrat"/>
              <a:ea typeface="Montserrat"/>
              <a:cs typeface="Montserrat"/>
              <a:sym typeface="Montserrat"/>
            </a:endParaRPr>
          </a:p>
          <a:p>
            <a:pPr marL="285747" indent="-285747">
              <a:buClr>
                <a:srgbClr val="FFFFFF"/>
              </a:buClr>
              <a:buSzPts val="2800"/>
              <a:buFont typeface="Arial"/>
              <a:buChar char="•"/>
            </a:pPr>
            <a:r>
              <a:rPr lang="en-US" sz="2800" dirty="0">
                <a:solidFill>
                  <a:srgbClr val="FFFFFF"/>
                </a:solidFill>
                <a:latin typeface="Montserrat"/>
                <a:ea typeface="Montserrat"/>
                <a:cs typeface="Montserrat"/>
                <a:sym typeface="Montserrat"/>
              </a:rPr>
              <a:t>Imaging &amp; other payloads</a:t>
            </a:r>
          </a:p>
          <a:p>
            <a:pPr>
              <a:buClr>
                <a:srgbClr val="FFFFFF"/>
              </a:buClr>
              <a:buSzPts val="2800"/>
            </a:pPr>
            <a:endParaRPr lang="en-US" sz="2800" dirty="0">
              <a:solidFill>
                <a:srgbClr val="FFFFFF"/>
              </a:solidFill>
              <a:latin typeface="Montserrat"/>
              <a:ea typeface="Montserrat"/>
              <a:cs typeface="Montserrat"/>
              <a:sym typeface="Montserrat"/>
            </a:endParaRPr>
          </a:p>
        </p:txBody>
      </p:sp>
      <p:sp>
        <p:nvSpPr>
          <p:cNvPr id="10" name="Google Shape;2550;p450">
            <a:extLst>
              <a:ext uri="{FF2B5EF4-FFF2-40B4-BE49-F238E27FC236}">
                <a16:creationId xmlns:a16="http://schemas.microsoft.com/office/drawing/2014/main" id="{AEA6F540-E2EB-0844-BC18-777088C70579}"/>
              </a:ext>
            </a:extLst>
          </p:cNvPr>
          <p:cNvSpPr txBox="1"/>
          <p:nvPr/>
        </p:nvSpPr>
        <p:spPr>
          <a:xfrm>
            <a:off x="128350" y="5171146"/>
            <a:ext cx="2526900" cy="261300"/>
          </a:xfrm>
          <a:prstGeom prst="rect">
            <a:avLst/>
          </a:prstGeom>
          <a:noFill/>
          <a:ln>
            <a:noFill/>
          </a:ln>
        </p:spPr>
        <p:txBody>
          <a:bodyPr spcFirstLastPara="1" wrap="square" lIns="91426" tIns="91426" rIns="91426" bIns="91426" anchor="t" anchorCtr="0">
            <a:noAutofit/>
          </a:bodyPr>
          <a:lstStyle/>
          <a:p>
            <a:pPr>
              <a:buClr>
                <a:srgbClr val="FFFFFF"/>
              </a:buClr>
              <a:buSzPts val="1600"/>
            </a:pPr>
            <a:r>
              <a:rPr lang="en" sz="1600">
                <a:solidFill>
                  <a:srgbClr val="FFFFFF"/>
                </a:solidFill>
                <a:latin typeface="Montserrat"/>
                <a:ea typeface="Montserrat"/>
                <a:cs typeface="Montserrat"/>
                <a:sym typeface="Montserrat"/>
              </a:rPr>
              <a:t>UNICEF</a:t>
            </a:r>
            <a:r>
              <a:rPr lang="en" sz="1600" b="1">
                <a:solidFill>
                  <a:srgbClr val="FFFFFF"/>
                </a:solidFill>
                <a:latin typeface="Montserrat"/>
                <a:ea typeface="Montserrat"/>
                <a:cs typeface="Montserrat"/>
                <a:sym typeface="Montserrat"/>
              </a:rPr>
              <a:t>INNOVATION</a:t>
            </a:r>
            <a:endParaRPr/>
          </a:p>
        </p:txBody>
      </p:sp>
      <p:sp>
        <p:nvSpPr>
          <p:cNvPr id="11" name="Google Shape;2551;p450">
            <a:extLst>
              <a:ext uri="{FF2B5EF4-FFF2-40B4-BE49-F238E27FC236}">
                <a16:creationId xmlns:a16="http://schemas.microsoft.com/office/drawing/2014/main" id="{1E74CAEA-78CE-8541-AD6F-4EEB13D9D86F}"/>
              </a:ext>
            </a:extLst>
          </p:cNvPr>
          <p:cNvSpPr txBox="1"/>
          <p:nvPr/>
        </p:nvSpPr>
        <p:spPr>
          <a:xfrm>
            <a:off x="6371140" y="5148286"/>
            <a:ext cx="2526900" cy="261300"/>
          </a:xfrm>
          <a:prstGeom prst="rect">
            <a:avLst/>
          </a:prstGeom>
          <a:noFill/>
          <a:ln>
            <a:noFill/>
          </a:ln>
        </p:spPr>
        <p:txBody>
          <a:bodyPr spcFirstLastPara="1" wrap="square" lIns="91426" tIns="91426" rIns="91426" bIns="91426" anchor="t" anchorCtr="0">
            <a:noAutofit/>
          </a:bodyPr>
          <a:lstStyle/>
          <a:p>
            <a:pPr algn="r">
              <a:buClr>
                <a:srgbClr val="FFFFFF"/>
              </a:buClr>
              <a:buSzPts val="1600"/>
            </a:pPr>
            <a:r>
              <a:rPr lang="en" sz="1600">
                <a:solidFill>
                  <a:srgbClr val="FFFFFF"/>
                </a:solidFill>
                <a:latin typeface="Montserrat"/>
                <a:ea typeface="Montserrat"/>
                <a:cs typeface="Montserrat"/>
                <a:sym typeface="Montserrat"/>
              </a:rPr>
              <a:t>@unicefinnovate</a:t>
            </a:r>
            <a:endParaRPr sz="1600">
              <a:solidFill>
                <a:srgbClr val="FFFFFF"/>
              </a:solidFill>
              <a:latin typeface="Montserrat"/>
              <a:ea typeface="Montserrat"/>
              <a:cs typeface="Montserrat"/>
              <a:sym typeface="Montserrat"/>
            </a:endParaRPr>
          </a:p>
        </p:txBody>
      </p:sp>
      <p:pic>
        <p:nvPicPr>
          <p:cNvPr id="12" name="Picture 11">
            <a:extLst>
              <a:ext uri="{FF2B5EF4-FFF2-40B4-BE49-F238E27FC236}">
                <a16:creationId xmlns:a16="http://schemas.microsoft.com/office/drawing/2014/main" id="{773D8C2A-A68D-B74A-8289-C353814A1C5E}"/>
              </a:ext>
            </a:extLst>
          </p:cNvPr>
          <p:cNvPicPr>
            <a:picLocks noChangeAspect="1"/>
          </p:cNvPicPr>
          <p:nvPr/>
        </p:nvPicPr>
        <p:blipFill rotWithShape="1">
          <a:blip r:embed="rId4" cstate="email">
            <a:alphaModFix amt="85000"/>
            <a:extLst>
              <a:ext uri="{28A0092B-C50C-407E-A947-70E740481C1C}">
                <a14:useLocalDpi xmlns:a14="http://schemas.microsoft.com/office/drawing/2010/main"/>
              </a:ext>
            </a:extLst>
          </a:blip>
          <a:srcRect l="2500" t="-45" r="1945" b="-45"/>
          <a:stretch/>
        </p:blipFill>
        <p:spPr>
          <a:xfrm>
            <a:off x="4775202" y="0"/>
            <a:ext cx="4368798" cy="1478511"/>
          </a:xfrm>
          <a:prstGeom prst="rect">
            <a:avLst/>
          </a:prstGeom>
          <a:ln>
            <a:solidFill>
              <a:schemeClr val="bg1"/>
            </a:solidFill>
          </a:ln>
        </p:spPr>
      </p:pic>
      <p:pic>
        <p:nvPicPr>
          <p:cNvPr id="13" name="Picture 12" descr="C:\Users\prash\Desktop\DSCF0773.JPG">
            <a:extLst>
              <a:ext uri="{FF2B5EF4-FFF2-40B4-BE49-F238E27FC236}">
                <a16:creationId xmlns:a16="http://schemas.microsoft.com/office/drawing/2014/main" id="{19817980-DAE2-DF44-9CD2-0B138666CF47}"/>
              </a:ext>
            </a:extLst>
          </p:cNvPr>
          <p:cNvPicPr/>
          <p:nvPr/>
        </p:nvPicPr>
        <p:blipFill rotWithShape="1">
          <a:blip r:embed="rId5" cstate="screen">
            <a:alphaModFix amt="85000"/>
            <a:extLst>
              <a:ext uri="{28A0092B-C50C-407E-A947-70E740481C1C}">
                <a14:useLocalDpi xmlns:a14="http://schemas.microsoft.com/office/drawing/2010/main"/>
              </a:ext>
            </a:extLst>
          </a:blip>
          <a:srcRect l="1950" t="10235" r="2512" b="28307"/>
          <a:stretch/>
        </p:blipFill>
        <p:spPr bwMode="auto">
          <a:xfrm>
            <a:off x="4775202" y="1478511"/>
            <a:ext cx="4368798" cy="1664739"/>
          </a:xfrm>
          <a:prstGeom prst="rect">
            <a:avLst/>
          </a:prstGeom>
          <a:ln w="127000" cap="sq">
            <a:noFill/>
            <a:miter lim="800000"/>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91390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Shape 276"/>
        <p:cNvGrpSpPr/>
        <p:nvPr/>
      </p:nvGrpSpPr>
      <p:grpSpPr>
        <a:xfrm>
          <a:off x="0" y="0"/>
          <a:ext cx="0" cy="0"/>
          <a:chOff x="0" y="0"/>
          <a:chExt cx="0" cy="0"/>
        </a:xfrm>
      </p:grpSpPr>
      <p:pic>
        <p:nvPicPr>
          <p:cNvPr id="7" name="Google Shape;2443;p439">
            <a:extLst>
              <a:ext uri="{FF2B5EF4-FFF2-40B4-BE49-F238E27FC236}">
                <a16:creationId xmlns:a16="http://schemas.microsoft.com/office/drawing/2014/main" id="{D4E0F257-37AE-9E4A-B2C6-02A99452CA03}"/>
              </a:ext>
            </a:extLst>
          </p:cNvPr>
          <p:cNvPicPr preferRelativeResize="0"/>
          <p:nvPr/>
        </p:nvPicPr>
        <p:blipFill rotWithShape="1">
          <a:blip r:embed="rId3">
            <a:alphaModFix amt="70000"/>
          </a:blip>
          <a:srcRect t="4206" b="-6813"/>
          <a:stretch/>
        </p:blipFill>
        <p:spPr>
          <a:xfrm>
            <a:off x="-280" y="0"/>
            <a:ext cx="9144280" cy="6121377"/>
          </a:xfrm>
          <a:prstGeom prst="rect">
            <a:avLst/>
          </a:prstGeom>
          <a:noFill/>
          <a:ln>
            <a:noFill/>
          </a:ln>
        </p:spPr>
      </p:pic>
      <p:sp>
        <p:nvSpPr>
          <p:cNvPr id="8" name="Google Shape;2548;p450">
            <a:extLst>
              <a:ext uri="{FF2B5EF4-FFF2-40B4-BE49-F238E27FC236}">
                <a16:creationId xmlns:a16="http://schemas.microsoft.com/office/drawing/2014/main" id="{2E8CDE17-F614-F847-B9EE-586EC5CCAD35}"/>
              </a:ext>
            </a:extLst>
          </p:cNvPr>
          <p:cNvSpPr/>
          <p:nvPr/>
        </p:nvSpPr>
        <p:spPr>
          <a:xfrm>
            <a:off x="363421" y="592436"/>
            <a:ext cx="495000" cy="104100"/>
          </a:xfrm>
          <a:prstGeom prst="rect">
            <a:avLst/>
          </a:prstGeom>
          <a:solidFill>
            <a:srgbClr val="FFD22E"/>
          </a:solidFill>
          <a:ln>
            <a:noFill/>
          </a:ln>
        </p:spPr>
        <p:txBody>
          <a:bodyPr spcFirstLastPara="1" wrap="square" lIns="91426" tIns="91426" rIns="91426" bIns="91426"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sng" strike="noStrike" kern="0" cap="none" spc="0" normalizeH="0" baseline="0" noProof="0">
              <a:ln>
                <a:noFill/>
              </a:ln>
              <a:solidFill>
                <a:srgbClr val="000000"/>
              </a:solidFill>
              <a:effectLst/>
              <a:uLnTx/>
              <a:uFillTx/>
              <a:latin typeface="Arial"/>
              <a:cs typeface="Arial"/>
              <a:sym typeface="Arial"/>
            </a:endParaRPr>
          </a:p>
        </p:txBody>
      </p:sp>
      <p:sp>
        <p:nvSpPr>
          <p:cNvPr id="10" name="Google Shape;2550;p450">
            <a:extLst>
              <a:ext uri="{FF2B5EF4-FFF2-40B4-BE49-F238E27FC236}">
                <a16:creationId xmlns:a16="http://schemas.microsoft.com/office/drawing/2014/main" id="{AEA6F540-E2EB-0844-BC18-777088C70579}"/>
              </a:ext>
            </a:extLst>
          </p:cNvPr>
          <p:cNvSpPr txBox="1"/>
          <p:nvPr/>
        </p:nvSpPr>
        <p:spPr>
          <a:xfrm>
            <a:off x="128350" y="5171146"/>
            <a:ext cx="2526900" cy="261300"/>
          </a:xfrm>
          <a:prstGeom prst="rect">
            <a:avLst/>
          </a:prstGeom>
          <a:noFill/>
          <a:ln>
            <a:noFill/>
          </a:ln>
        </p:spPr>
        <p:txBody>
          <a:bodyPr spcFirstLastPara="1" wrap="square" lIns="91426" tIns="91426" rIns="91426" bIns="91426"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600"/>
              <a:buFont typeface="Arial"/>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a:t>
            </a:r>
            <a:r>
              <a:rPr kumimoji="0" lang="en" sz="1600" b="1" i="0" u="none" strike="noStrike" kern="0" cap="none" spc="0" normalizeH="0" baseline="0" noProof="0">
                <a:ln>
                  <a:noFill/>
                </a:ln>
                <a:solidFill>
                  <a:srgbClr val="FFFFFF"/>
                </a:solidFill>
                <a:effectLst/>
                <a:uLnTx/>
                <a:uFillTx/>
                <a:latin typeface="Montserrat"/>
                <a:ea typeface="Montserrat"/>
                <a:cs typeface="Montserrat"/>
                <a:sym typeface="Montserrat"/>
              </a:rPr>
              <a:t>INNOVATION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551;p450">
            <a:extLst>
              <a:ext uri="{FF2B5EF4-FFF2-40B4-BE49-F238E27FC236}">
                <a16:creationId xmlns:a16="http://schemas.microsoft.com/office/drawing/2014/main" id="{1E74CAEA-78CE-8541-AD6F-4EEB13D9D86F}"/>
              </a:ext>
            </a:extLst>
          </p:cNvPr>
          <p:cNvSpPr txBox="1"/>
          <p:nvPr/>
        </p:nvSpPr>
        <p:spPr>
          <a:xfrm>
            <a:off x="6371140" y="5148286"/>
            <a:ext cx="2526900" cy="261300"/>
          </a:xfrm>
          <a:prstGeom prst="rect">
            <a:avLst/>
          </a:prstGeom>
          <a:noFill/>
          <a:ln>
            <a:noFill/>
          </a:ln>
        </p:spPr>
        <p:txBody>
          <a:bodyPr spcFirstLastPara="1" wrap="square" lIns="91426" tIns="91426" rIns="91426" bIns="91426"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600"/>
              <a:buFont typeface="Arial"/>
              <a:buNone/>
              <a:tabLst/>
              <a:defRPr/>
            </a:pPr>
            <a:r>
              <a:rPr kumimoji="0" lang="en" sz="1600" b="0" i="0" u="none" strike="noStrike" kern="0" cap="none" spc="0" normalizeH="0" baseline="0" noProof="0">
                <a:ln>
                  <a:noFill/>
                </a:ln>
                <a:solidFill>
                  <a:srgbClr val="FFFFFF"/>
                </a:solidFill>
                <a:effectLst/>
                <a:uLnTx/>
                <a:uFillTx/>
                <a:latin typeface="Montserrat"/>
                <a:ea typeface="Montserrat"/>
                <a:cs typeface="Montserrat"/>
                <a:sym typeface="Montserrat"/>
              </a:rPr>
              <a:t>@unicefinnovate</a:t>
            </a:r>
            <a:endParaRPr kumimoji="0" sz="1600" b="0" i="0" u="none" strike="noStrike" kern="0" cap="none" spc="0" normalizeH="0" baseline="0" noProof="0">
              <a:ln>
                <a:noFill/>
              </a:ln>
              <a:solidFill>
                <a:srgbClr val="FFFFFF"/>
              </a:solidFill>
              <a:effectLst/>
              <a:uLnTx/>
              <a:uFillTx/>
              <a:latin typeface="Montserrat"/>
              <a:ea typeface="Montserrat"/>
              <a:cs typeface="Montserrat"/>
              <a:sym typeface="Montserrat"/>
            </a:endParaRPr>
          </a:p>
        </p:txBody>
      </p:sp>
      <p:sp>
        <p:nvSpPr>
          <p:cNvPr id="12" name="Google Shape;2549;p450">
            <a:extLst>
              <a:ext uri="{FF2B5EF4-FFF2-40B4-BE49-F238E27FC236}">
                <a16:creationId xmlns:a16="http://schemas.microsoft.com/office/drawing/2014/main" id="{5EDF346D-3C8E-3949-AFFE-8C76536AA471}"/>
              </a:ext>
            </a:extLst>
          </p:cNvPr>
          <p:cNvSpPr txBox="1"/>
          <p:nvPr/>
        </p:nvSpPr>
        <p:spPr>
          <a:xfrm>
            <a:off x="363421" y="768622"/>
            <a:ext cx="3923400" cy="104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800"/>
              <a:buFont typeface="Montserrat"/>
              <a:buNone/>
            </a:pPr>
            <a:r>
              <a:rPr lang="en" sz="2800" b="0" i="0" u="sng" strike="noStrike" cap="none" dirty="0">
                <a:solidFill>
                  <a:srgbClr val="FFFFFF"/>
                </a:solidFill>
                <a:latin typeface="Montserrat"/>
                <a:ea typeface="Montserrat"/>
                <a:cs typeface="Montserrat"/>
                <a:sym typeface="Montserrat"/>
              </a:rPr>
              <a:t>How can Unmanned Aircraft </a:t>
            </a:r>
            <a:r>
              <a:rPr lang="en" sz="2800" u="sng" dirty="0">
                <a:solidFill>
                  <a:srgbClr val="FFFFFF"/>
                </a:solidFill>
                <a:latin typeface="Montserrat"/>
                <a:ea typeface="Montserrat"/>
                <a:cs typeface="Montserrat"/>
                <a:sym typeface="Montserrat"/>
              </a:rPr>
              <a:t>Systems (UAS)</a:t>
            </a:r>
            <a:r>
              <a:rPr lang="en" sz="2800" b="0" i="0" u="sng" strike="noStrike" cap="none" dirty="0">
                <a:solidFill>
                  <a:srgbClr val="FFFFFF"/>
                </a:solidFill>
                <a:latin typeface="Montserrat"/>
                <a:ea typeface="Montserrat"/>
                <a:cs typeface="Montserrat"/>
                <a:sym typeface="Montserrat"/>
              </a:rPr>
              <a:t> h</a:t>
            </a:r>
            <a:r>
              <a:rPr lang="en" sz="2800" u="sng" dirty="0">
                <a:solidFill>
                  <a:srgbClr val="FFFFFF"/>
                </a:solidFill>
                <a:latin typeface="Montserrat"/>
                <a:ea typeface="Montserrat"/>
                <a:cs typeface="Montserrat"/>
                <a:sym typeface="Montserrat"/>
              </a:rPr>
              <a:t>elp us</a:t>
            </a:r>
            <a:r>
              <a:rPr lang="en" sz="2800" b="0" i="0" u="sng" strike="noStrike" cap="none" dirty="0">
                <a:solidFill>
                  <a:srgbClr val="FFFFFF"/>
                </a:solidFill>
                <a:latin typeface="Montserrat"/>
                <a:ea typeface="Montserrat"/>
                <a:cs typeface="Montserrat"/>
                <a:sym typeface="Montserrat"/>
              </a:rPr>
              <a:t>?</a:t>
            </a:r>
            <a:endParaRPr sz="2800" b="0" i="0" u="sng"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rgbClr val="FFFFFF"/>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FFFFFF"/>
              </a:buClr>
              <a:buSzPts val="2800"/>
              <a:buFont typeface="Arial"/>
              <a:buChar char="•"/>
            </a:pPr>
            <a:r>
              <a:rPr lang="en" sz="2800" b="0" i="0" u="none" strike="noStrike" cap="none" dirty="0">
                <a:solidFill>
                  <a:srgbClr val="FFFFFF"/>
                </a:solidFill>
                <a:latin typeface="Montserrat"/>
                <a:ea typeface="Montserrat"/>
                <a:cs typeface="Montserrat"/>
                <a:sym typeface="Montserrat"/>
              </a:rPr>
              <a:t>Imagery</a:t>
            </a:r>
            <a:endParaRPr sz="2800" b="0" i="0" u="none" strike="noStrike" cap="none" dirty="0">
              <a:solidFill>
                <a:srgbClr val="FFFFFF"/>
              </a:solidFill>
              <a:latin typeface="Montserrat"/>
              <a:ea typeface="Montserrat"/>
              <a:cs typeface="Montserrat"/>
              <a:sym typeface="Montserrat"/>
            </a:endParaRPr>
          </a:p>
          <a:p>
            <a:pPr marL="457200" marR="0" lvl="0" indent="0" algn="l" rtl="0">
              <a:lnSpc>
                <a:spcPct val="100000"/>
              </a:lnSpc>
              <a:spcBef>
                <a:spcPts val="0"/>
              </a:spcBef>
              <a:spcAft>
                <a:spcPts val="0"/>
              </a:spcAft>
              <a:buNone/>
            </a:pPr>
            <a:endParaRPr sz="2800" dirty="0">
              <a:solidFill>
                <a:srgbClr val="FFFFFF"/>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FFFFFF"/>
              </a:buClr>
              <a:buSzPts val="2800"/>
              <a:buFont typeface="Arial"/>
              <a:buChar char="•"/>
            </a:pPr>
            <a:r>
              <a:rPr lang="en" sz="2800" dirty="0">
                <a:solidFill>
                  <a:srgbClr val="FFFFFF"/>
                </a:solidFill>
                <a:latin typeface="Montserrat"/>
                <a:ea typeface="Montserrat"/>
                <a:cs typeface="Montserrat"/>
                <a:sym typeface="Montserrat"/>
              </a:rPr>
              <a:t>Transport</a:t>
            </a:r>
            <a:endParaRPr dirty="0"/>
          </a:p>
          <a:p>
            <a:pPr marL="457200" marR="0" lvl="0" indent="0" algn="l" rtl="0">
              <a:lnSpc>
                <a:spcPct val="100000"/>
              </a:lnSpc>
              <a:spcBef>
                <a:spcPts val="0"/>
              </a:spcBef>
              <a:spcAft>
                <a:spcPts val="0"/>
              </a:spcAft>
              <a:buNone/>
            </a:pPr>
            <a:endParaRPr sz="2800" dirty="0">
              <a:solidFill>
                <a:srgbClr val="FFFFFF"/>
              </a:solidFill>
              <a:latin typeface="Montserrat"/>
              <a:ea typeface="Montserrat"/>
              <a:cs typeface="Montserrat"/>
              <a:sym typeface="Montserrat"/>
            </a:endParaRPr>
          </a:p>
          <a:p>
            <a:pPr marL="285750" marR="0" lvl="0" indent="-285750" algn="l" rtl="0">
              <a:lnSpc>
                <a:spcPct val="100000"/>
              </a:lnSpc>
              <a:spcBef>
                <a:spcPts val="0"/>
              </a:spcBef>
              <a:spcAft>
                <a:spcPts val="0"/>
              </a:spcAft>
              <a:buClr>
                <a:srgbClr val="FFFFFF"/>
              </a:buClr>
              <a:buSzPts val="2800"/>
              <a:buFont typeface="Arial"/>
              <a:buChar char="•"/>
            </a:pPr>
            <a:r>
              <a:rPr lang="en" sz="2800" dirty="0">
                <a:solidFill>
                  <a:srgbClr val="FFFFFF"/>
                </a:solidFill>
                <a:latin typeface="Montserrat"/>
                <a:ea typeface="Montserrat"/>
                <a:cs typeface="Montserrat"/>
                <a:sym typeface="Montserrat"/>
              </a:rPr>
              <a:t>Connectivity</a:t>
            </a:r>
            <a:r>
              <a:rPr lang="en" sz="2800" b="0" i="0" u="none" strike="noStrike" cap="none" dirty="0">
                <a:solidFill>
                  <a:srgbClr val="FFFFFF"/>
                </a:solidFill>
                <a:latin typeface="Montserrat"/>
                <a:ea typeface="Montserrat"/>
                <a:cs typeface="Montserrat"/>
                <a:sym typeface="Montserrat"/>
              </a:rPr>
              <a:t>​</a:t>
            </a:r>
            <a:endParaRPr dirty="0"/>
          </a:p>
          <a:p>
            <a:pPr marL="0" marR="0" lvl="0" indent="0" algn="l" rtl="0">
              <a:lnSpc>
                <a:spcPct val="130000"/>
              </a:lnSpc>
              <a:spcBef>
                <a:spcPts val="0"/>
              </a:spcBef>
              <a:spcAft>
                <a:spcPts val="0"/>
              </a:spcAft>
              <a:buClr>
                <a:srgbClr val="000000"/>
              </a:buClr>
              <a:buSzPts val="2800"/>
              <a:buFont typeface="Arial"/>
              <a:buNone/>
            </a:pPr>
            <a:endParaRPr sz="2800" b="0" i="0" u="none" strike="noStrike" cap="none" dirty="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134300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451"/>
          <p:cNvSpPr txBox="1">
            <a:spLocks noGrp="1"/>
          </p:cNvSpPr>
          <p:nvPr>
            <p:ph type="ctrTitle"/>
          </p:nvPr>
        </p:nvSpPr>
        <p:spPr>
          <a:xfrm>
            <a:off x="1266225" y="1793725"/>
            <a:ext cx="4091100" cy="22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Imagery</a:t>
            </a:r>
            <a:endParaRPr sz="4000"/>
          </a:p>
        </p:txBody>
      </p:sp>
      <p:sp>
        <p:nvSpPr>
          <p:cNvPr id="2557" name="Google Shape;2557;p451"/>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646464"/>
                </a:solidFill>
              </a:rPr>
              <a:t>@unicefinnovate</a:t>
            </a:r>
            <a:endParaRPr>
              <a:solidFill>
                <a:srgbClr val="646464"/>
              </a:solidFill>
            </a:endParaRPr>
          </a:p>
        </p:txBody>
      </p:sp>
      <p:sp>
        <p:nvSpPr>
          <p:cNvPr id="2558" name="Google Shape;2558;p451"/>
          <p:cNvSpPr txBox="1">
            <a:spLocks noGrp="1"/>
          </p:cNvSpPr>
          <p:nvPr>
            <p:ph type="subTitle" idx="2"/>
          </p:nvPr>
        </p:nvSpPr>
        <p:spPr>
          <a:xfrm>
            <a:off x="6120100" y="1064425"/>
            <a:ext cx="2353800" cy="3719100"/>
          </a:xfrm>
          <a:prstGeom prst="rect">
            <a:avLst/>
          </a:prstGeom>
        </p:spPr>
        <p:txBody>
          <a:bodyPr spcFirstLastPara="1" wrap="square" lIns="91425" tIns="91425" rIns="91425" bIns="91425" anchor="t" anchorCtr="0">
            <a:noAutofit/>
          </a:bodyPr>
          <a:lstStyle/>
          <a:p>
            <a:pPr marL="0" lvl="0" indent="0" algn="l" rtl="0">
              <a:spcBef>
                <a:spcPts val="0"/>
              </a:spcBef>
              <a:spcAft>
                <a:spcPts val="400"/>
              </a:spcAft>
              <a:buNone/>
            </a:pPr>
            <a:r>
              <a:rPr lang="en"/>
              <a:t>Drones imagery and AI are helping to strengthen resilience to hazards</a:t>
            </a:r>
            <a:r>
              <a:rPr lang="en">
                <a:solidFill>
                  <a:schemeClr val="accent2"/>
                </a:solidFill>
              </a:rPr>
              <a:t> </a:t>
            </a:r>
            <a:r>
              <a:rPr lang="en" b="0">
                <a:solidFill>
                  <a:srgbClr val="000000"/>
                </a:solidFill>
              </a:rPr>
              <a:t>by helping map out disease outbreaks like cholera; identifying areas at risk of flooding, mudslides or other natural disasters; or assisting in search and rescue operations during emergencies.</a:t>
            </a:r>
            <a:endParaRPr/>
          </a:p>
        </p:txBody>
      </p:sp>
      <p:pic>
        <p:nvPicPr>
          <p:cNvPr id="2559" name="Google Shape;2559;p451"/>
          <p:cNvPicPr preferRelativeResize="0"/>
          <p:nvPr/>
        </p:nvPicPr>
        <p:blipFill rotWithShape="1">
          <a:blip r:embed="rId3">
            <a:alphaModFix/>
          </a:blip>
          <a:srcRect r="2676"/>
          <a:stretch/>
        </p:blipFill>
        <p:spPr>
          <a:xfrm>
            <a:off x="0" y="3162875"/>
            <a:ext cx="5556600" cy="2552125"/>
          </a:xfrm>
          <a:prstGeom prst="rect">
            <a:avLst/>
          </a:prstGeom>
          <a:noFill/>
          <a:ln>
            <a:noFill/>
          </a:ln>
        </p:spPr>
      </p:pic>
    </p:spTree>
    <p:extLst>
      <p:ext uri="{BB962C8B-B14F-4D97-AF65-F5344CB8AC3E}">
        <p14:creationId xmlns:p14="http://schemas.microsoft.com/office/powerpoint/2010/main" val="635330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pic>
        <p:nvPicPr>
          <p:cNvPr id="2564" name="Google Shape;2564;p452"/>
          <p:cNvPicPr preferRelativeResize="0"/>
          <p:nvPr/>
        </p:nvPicPr>
        <p:blipFill rotWithShape="1">
          <a:blip r:embed="rId3">
            <a:alphaModFix/>
          </a:blip>
          <a:srcRect l="22117" r="22958"/>
          <a:stretch/>
        </p:blipFill>
        <p:spPr>
          <a:xfrm>
            <a:off x="0" y="0"/>
            <a:ext cx="5581650" cy="5715000"/>
          </a:xfrm>
          <a:prstGeom prst="rect">
            <a:avLst/>
          </a:prstGeom>
          <a:noFill/>
          <a:ln>
            <a:noFill/>
          </a:ln>
        </p:spPr>
      </p:pic>
      <p:sp>
        <p:nvSpPr>
          <p:cNvPr id="2565" name="Google Shape;2565;p452"/>
          <p:cNvSpPr txBox="1">
            <a:spLocks noGrp="1"/>
          </p:cNvSpPr>
          <p:nvPr>
            <p:ph type="ctrTitle"/>
          </p:nvPr>
        </p:nvSpPr>
        <p:spPr>
          <a:xfrm>
            <a:off x="1266225" y="1793725"/>
            <a:ext cx="4091100" cy="22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Transport</a:t>
            </a:r>
            <a:endParaRPr sz="4000"/>
          </a:p>
        </p:txBody>
      </p:sp>
      <p:sp>
        <p:nvSpPr>
          <p:cNvPr id="2566" name="Google Shape;2566;p452"/>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646464"/>
                </a:solidFill>
              </a:rPr>
              <a:t>@unicefinnovate</a:t>
            </a:r>
            <a:endParaRPr>
              <a:solidFill>
                <a:srgbClr val="646464"/>
              </a:solidFill>
            </a:endParaRPr>
          </a:p>
        </p:txBody>
      </p:sp>
      <p:sp>
        <p:nvSpPr>
          <p:cNvPr id="2567" name="Google Shape;2567;p452"/>
          <p:cNvSpPr txBox="1">
            <a:spLocks noGrp="1"/>
          </p:cNvSpPr>
          <p:nvPr>
            <p:ph type="subTitle" idx="2"/>
          </p:nvPr>
        </p:nvSpPr>
        <p:spPr>
          <a:xfrm>
            <a:off x="6120100" y="1445425"/>
            <a:ext cx="2353800" cy="3719100"/>
          </a:xfrm>
          <a:prstGeom prst="rect">
            <a:avLst/>
          </a:prstGeom>
        </p:spPr>
        <p:txBody>
          <a:bodyPr spcFirstLastPara="1" wrap="square" lIns="91425" tIns="91425" rIns="91425" bIns="91425" anchor="t" anchorCtr="0">
            <a:noAutofit/>
          </a:bodyPr>
          <a:lstStyle/>
          <a:p>
            <a:pPr marL="0" lvl="0" indent="0" algn="l" rtl="0">
              <a:spcBef>
                <a:spcPts val="0"/>
              </a:spcBef>
              <a:spcAft>
                <a:spcPts val="400"/>
              </a:spcAft>
              <a:buNone/>
            </a:pPr>
            <a:r>
              <a:rPr lang="en"/>
              <a:t>Drones are delivering life-saving medical supplies</a:t>
            </a:r>
            <a:r>
              <a:rPr lang="en" b="0">
                <a:solidFill>
                  <a:srgbClr val="000000"/>
                </a:solidFill>
              </a:rPr>
              <a:t>, in a matter of minutes, to children in hard-to-reach communities.</a:t>
            </a:r>
            <a:endParaRPr/>
          </a:p>
        </p:txBody>
      </p:sp>
      <p:sp>
        <p:nvSpPr>
          <p:cNvPr id="2568" name="Google Shape;2568;p452"/>
          <p:cNvSpPr/>
          <p:nvPr/>
        </p:nvSpPr>
        <p:spPr>
          <a:xfrm>
            <a:off x="1379421" y="1610043"/>
            <a:ext cx="495000" cy="104100"/>
          </a:xfrm>
          <a:prstGeom prst="rect">
            <a:avLst/>
          </a:prstGeom>
          <a:solidFill>
            <a:srgbClr val="FFD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5067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pic>
        <p:nvPicPr>
          <p:cNvPr id="2573" name="Google Shape;2573;p453"/>
          <p:cNvPicPr preferRelativeResize="0"/>
          <p:nvPr/>
        </p:nvPicPr>
        <p:blipFill rotWithShape="1">
          <a:blip r:embed="rId3">
            <a:alphaModFix/>
          </a:blip>
          <a:srcRect l="28793" r="7079"/>
          <a:stretch/>
        </p:blipFill>
        <p:spPr>
          <a:xfrm>
            <a:off x="0" y="0"/>
            <a:ext cx="5600697" cy="5714999"/>
          </a:xfrm>
          <a:prstGeom prst="rect">
            <a:avLst/>
          </a:prstGeom>
          <a:noFill/>
          <a:ln>
            <a:noFill/>
          </a:ln>
        </p:spPr>
      </p:pic>
      <p:sp>
        <p:nvSpPr>
          <p:cNvPr id="2574" name="Google Shape;2574;p453"/>
          <p:cNvSpPr txBox="1">
            <a:spLocks noGrp="1"/>
          </p:cNvSpPr>
          <p:nvPr>
            <p:ph type="ctrTitle"/>
          </p:nvPr>
        </p:nvSpPr>
        <p:spPr>
          <a:xfrm>
            <a:off x="1266225" y="1793725"/>
            <a:ext cx="4091100" cy="22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Connectivity</a:t>
            </a:r>
            <a:endParaRPr sz="4000"/>
          </a:p>
        </p:txBody>
      </p:sp>
      <p:sp>
        <p:nvSpPr>
          <p:cNvPr id="2575" name="Google Shape;2575;p453"/>
          <p:cNvSpPr txBox="1">
            <a:spLocks noGrp="1"/>
          </p:cNvSpPr>
          <p:nvPr>
            <p:ph type="subTitle" idx="1"/>
          </p:nvPr>
        </p:nvSpPr>
        <p:spPr>
          <a:xfrm>
            <a:off x="4990021" y="5246400"/>
            <a:ext cx="4005600" cy="3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646464"/>
                </a:solidFill>
              </a:rPr>
              <a:t>@</a:t>
            </a:r>
            <a:r>
              <a:rPr lang="en" dirty="0" err="1">
                <a:solidFill>
                  <a:srgbClr val="646464"/>
                </a:solidFill>
              </a:rPr>
              <a:t>unicefinnovate</a:t>
            </a:r>
            <a:endParaRPr dirty="0">
              <a:solidFill>
                <a:srgbClr val="646464"/>
              </a:solidFill>
            </a:endParaRPr>
          </a:p>
        </p:txBody>
      </p:sp>
      <p:sp>
        <p:nvSpPr>
          <p:cNvPr id="2576" name="Google Shape;2576;p453"/>
          <p:cNvSpPr txBox="1">
            <a:spLocks noGrp="1"/>
          </p:cNvSpPr>
          <p:nvPr>
            <p:ph type="subTitle" idx="2"/>
          </p:nvPr>
        </p:nvSpPr>
        <p:spPr>
          <a:xfrm>
            <a:off x="6120100" y="1445425"/>
            <a:ext cx="2353800" cy="3719100"/>
          </a:xfrm>
          <a:prstGeom prst="rect">
            <a:avLst/>
          </a:prstGeom>
        </p:spPr>
        <p:txBody>
          <a:bodyPr spcFirstLastPara="1" wrap="square" lIns="91425" tIns="91425" rIns="91425" bIns="91425" anchor="t" anchorCtr="0">
            <a:noAutofit/>
          </a:bodyPr>
          <a:lstStyle/>
          <a:p>
            <a:pPr marL="0" lvl="0" indent="0" algn="l" rtl="0">
              <a:spcBef>
                <a:spcPts val="0"/>
              </a:spcBef>
              <a:spcAft>
                <a:spcPts val="400"/>
              </a:spcAft>
              <a:buNone/>
            </a:pPr>
            <a:r>
              <a:rPr lang="en"/>
              <a:t>Providing connectivity </a:t>
            </a:r>
            <a:r>
              <a:rPr lang="en" b="0"/>
              <a:t>to close the information divide that affects the most vulnerable communities and to assist emergency responders. </a:t>
            </a:r>
            <a:endParaRPr b="0"/>
          </a:p>
        </p:txBody>
      </p:sp>
      <p:sp>
        <p:nvSpPr>
          <p:cNvPr id="2577" name="Google Shape;2577;p453"/>
          <p:cNvSpPr/>
          <p:nvPr/>
        </p:nvSpPr>
        <p:spPr>
          <a:xfrm>
            <a:off x="1379421" y="1610043"/>
            <a:ext cx="495000" cy="104100"/>
          </a:xfrm>
          <a:prstGeom prst="rect">
            <a:avLst/>
          </a:prstGeom>
          <a:solidFill>
            <a:srgbClr val="FFD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172338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UNICEF Innovation">
  <a:themeElements>
    <a:clrScheme name="UNICEF Innovation">
      <a:dk1>
        <a:srgbClr val="353535"/>
      </a:dk1>
      <a:lt1>
        <a:srgbClr val="FFFFFF"/>
      </a:lt1>
      <a:dk2>
        <a:srgbClr val="0068EA"/>
      </a:dk2>
      <a:lt2>
        <a:srgbClr val="FFD740"/>
      </a:lt2>
      <a:accent1>
        <a:srgbClr val="005151"/>
      </a:accent1>
      <a:accent2>
        <a:srgbClr val="00638E"/>
      </a:accent2>
      <a:accent3>
        <a:srgbClr val="691E74"/>
      </a:accent3>
      <a:accent4>
        <a:srgbClr val="F94B4B"/>
      </a:accent4>
      <a:accent5>
        <a:srgbClr val="646464"/>
      </a:accent5>
      <a:accent6>
        <a:srgbClr val="70AD47"/>
      </a:accent6>
      <a:hlink>
        <a:srgbClr val="0068EA"/>
      </a:hlink>
      <a:folHlink>
        <a:srgbClr val="DCDCD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NICEF Innovation">
  <a:themeElements>
    <a:clrScheme name="UNICEF Innovation">
      <a:dk1>
        <a:srgbClr val="353535"/>
      </a:dk1>
      <a:lt1>
        <a:srgbClr val="FFFFFF"/>
      </a:lt1>
      <a:dk2>
        <a:srgbClr val="0068EA"/>
      </a:dk2>
      <a:lt2>
        <a:srgbClr val="FFD740"/>
      </a:lt2>
      <a:accent1>
        <a:srgbClr val="005151"/>
      </a:accent1>
      <a:accent2>
        <a:srgbClr val="00638E"/>
      </a:accent2>
      <a:accent3>
        <a:srgbClr val="691E74"/>
      </a:accent3>
      <a:accent4>
        <a:srgbClr val="F94B4B"/>
      </a:accent4>
      <a:accent5>
        <a:srgbClr val="646464"/>
      </a:accent5>
      <a:accent6>
        <a:srgbClr val="70AD47"/>
      </a:accent6>
      <a:hlink>
        <a:srgbClr val="0068EA"/>
      </a:hlink>
      <a:folHlink>
        <a:srgbClr val="DCDCD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UNICEF Innovation">
  <a:themeElements>
    <a:clrScheme name="UNICEF Innovation">
      <a:dk1>
        <a:srgbClr val="353535"/>
      </a:dk1>
      <a:lt1>
        <a:srgbClr val="FFFFFF"/>
      </a:lt1>
      <a:dk2>
        <a:srgbClr val="0068EA"/>
      </a:dk2>
      <a:lt2>
        <a:srgbClr val="FFD740"/>
      </a:lt2>
      <a:accent1>
        <a:srgbClr val="005151"/>
      </a:accent1>
      <a:accent2>
        <a:srgbClr val="00638E"/>
      </a:accent2>
      <a:accent3>
        <a:srgbClr val="691E74"/>
      </a:accent3>
      <a:accent4>
        <a:srgbClr val="F94B4B"/>
      </a:accent4>
      <a:accent5>
        <a:srgbClr val="646464"/>
      </a:accent5>
      <a:accent6>
        <a:srgbClr val="70AD47"/>
      </a:accent6>
      <a:hlink>
        <a:srgbClr val="0068EA"/>
      </a:hlink>
      <a:folHlink>
        <a:srgbClr val="DCDCD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UNICEF Innovation">
  <a:themeElements>
    <a:clrScheme name="UNICEF Innovation">
      <a:dk1>
        <a:srgbClr val="353535"/>
      </a:dk1>
      <a:lt1>
        <a:srgbClr val="FFFFFF"/>
      </a:lt1>
      <a:dk2>
        <a:srgbClr val="0068EA"/>
      </a:dk2>
      <a:lt2>
        <a:srgbClr val="FFD740"/>
      </a:lt2>
      <a:accent1>
        <a:srgbClr val="005151"/>
      </a:accent1>
      <a:accent2>
        <a:srgbClr val="00638E"/>
      </a:accent2>
      <a:accent3>
        <a:srgbClr val="691E74"/>
      </a:accent3>
      <a:accent4>
        <a:srgbClr val="F94B4B"/>
      </a:accent4>
      <a:accent5>
        <a:srgbClr val="646464"/>
      </a:accent5>
      <a:accent6>
        <a:srgbClr val="70AD47"/>
      </a:accent6>
      <a:hlink>
        <a:srgbClr val="0068EA"/>
      </a:hlink>
      <a:folHlink>
        <a:srgbClr val="DCDCD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3187</TotalTime>
  <Words>5176</Words>
  <Application>Microsoft Macintosh PowerPoint</Application>
  <PresentationFormat>On-screen Show (16:10)</PresentationFormat>
  <Paragraphs>495</Paragraphs>
  <Slides>41</Slides>
  <Notes>41</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41</vt:i4>
      </vt:variant>
    </vt:vector>
  </HeadingPairs>
  <TitlesOfParts>
    <vt:vector size="57" baseType="lpstr">
      <vt:lpstr>Georgia</vt:lpstr>
      <vt:lpstr>Helvetica Neue</vt:lpstr>
      <vt:lpstr>Merriweather Sans</vt:lpstr>
      <vt:lpstr>Times New Roman</vt:lpstr>
      <vt:lpstr>Montserrat</vt:lpstr>
      <vt:lpstr>Source Sans Pro</vt:lpstr>
      <vt:lpstr>Calibri</vt:lpstr>
      <vt:lpstr>Arial</vt:lpstr>
      <vt:lpstr>Noto Sans Symbols</vt:lpstr>
      <vt:lpstr>UNICEF Innovation</vt:lpstr>
      <vt:lpstr>simple-light-2</vt:lpstr>
      <vt:lpstr>1_UNICEF Innovation</vt:lpstr>
      <vt:lpstr>2_UNICEF Innovation</vt:lpstr>
      <vt:lpstr>1_simple-light-2</vt:lpstr>
      <vt:lpstr>3_UNICEF Innovation</vt:lpstr>
      <vt:lpstr>2_simple-light-2</vt:lpstr>
      <vt:lpstr>PowerPoint Presentation</vt:lpstr>
      <vt:lpstr>190 COUNTRIES AND TERRITORIES 70 YEAR OLD ORGANISATION INVOLVED IN +300 EMERGENCIES EVERY YEAR LARGEST BUYER OF VACCINES FOR CHILDREN IN THE WORLD 47 MILLION CHILDREN REACHED WITH EDUCATIONAL SUPPLIES</vt:lpstr>
      <vt:lpstr>PowerPoint Presentation</vt:lpstr>
      <vt:lpstr>PowerPoint Presentation</vt:lpstr>
      <vt:lpstr>PowerPoint Presentation</vt:lpstr>
      <vt:lpstr>PowerPoint Presentation</vt:lpstr>
      <vt:lpstr>Imagery</vt:lpstr>
      <vt:lpstr>Transport</vt:lpstr>
      <vt:lpstr>Connectivity</vt:lpstr>
      <vt:lpstr>PowerPoint Presentation</vt:lpstr>
      <vt:lpstr>PowerPoint Presentation</vt:lpstr>
      <vt:lpstr>PowerPoint Presentation</vt:lpstr>
      <vt:lpstr>Establishing the highest and first humanitarian drone corridors</vt:lpstr>
      <vt:lpstr>Malawi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Vanuatu</vt:lpstr>
      <vt:lpstr>PowerPoint Presentation</vt:lpstr>
      <vt:lpstr>PowerPoint Presentation</vt:lpstr>
      <vt:lpstr>PowerPoint Presentation</vt:lpstr>
      <vt:lpstr>PowerPoint Presentation</vt:lpstr>
      <vt:lpstr>PowerPoint Presentation</vt:lpstr>
      <vt:lpstr>PowerPoint Presentation</vt:lpstr>
      <vt:lpstr>Kazakhstan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Jaime Archundia</cp:lastModifiedBy>
  <cp:revision>30</cp:revision>
  <cp:lastPrinted>2019-06-24T18:10:37Z</cp:lastPrinted>
  <dcterms:modified xsi:type="dcterms:W3CDTF">2019-06-25T13:17:29Z</dcterms:modified>
</cp:coreProperties>
</file>